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62" r:id="rId4"/>
    <p:sldId id="261" r:id="rId5"/>
    <p:sldId id="260" r:id="rId6"/>
    <p:sldId id="263" r:id="rId7"/>
    <p:sldId id="265" r:id="rId8"/>
    <p:sldId id="259" r:id="rId9"/>
    <p:sldId id="258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84BC9-24D5-4899-807F-E48240FCD7AA}" type="datetimeFigureOut">
              <a:rPr lang="cs-CZ" smtClean="0"/>
              <a:t>05.06.2018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CB8C7-8427-42F2-98B9-5B7116BD47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7649-8D20-4CF8-B06A-132EBA2C8442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2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80402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78647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74275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37619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4578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1B9B-E3D8-47A4-89DD-79BDCE6CF590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61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41FC-A20C-451B-AA72-0297D65781B4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4645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3124-526E-4C47-BF2D-F60B7CB3A60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7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BE20-25DD-45A0-9EAD-8363338F0AC8}" type="datetime1">
              <a:rPr lang="cs-CZ" smtClean="0"/>
              <a:t>05.06.2018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5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0E3A-33E9-417A-9D41-2491AAEA1F7E}" type="datetime1">
              <a:rPr lang="cs-CZ" smtClean="0"/>
              <a:t>05.06.2018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97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DEBC-489D-457F-9795-54C3944DEC0C}" type="datetime1">
              <a:rPr lang="cs-CZ" smtClean="0"/>
              <a:t>05.06.2018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62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2CFF-C698-446B-9DAE-A843E4BBF14E}" type="datetime1">
              <a:rPr lang="cs-CZ" smtClean="0"/>
              <a:t>05.06.2018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8BE5-73D1-4B14-A730-4FED8906178F}" type="datetime1">
              <a:rPr lang="cs-CZ" smtClean="0"/>
              <a:t>05.06.2018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93E1-29DC-4E2C-BAB7-DA16377992E8}" type="datetime1">
              <a:rPr lang="cs-CZ" smtClean="0"/>
              <a:t>05.06.2018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0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F961-24B5-4A1C-B9C7-172BB81FE6F9}" type="datetime1">
              <a:rPr lang="cs-CZ" smtClean="0"/>
              <a:t>05.06.2018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1B07AE-427B-4730-88EF-94961DE01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25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661021"/>
            <a:ext cx="7766936" cy="3486712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MAP II pro ORP Trhové Sviny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navazuje na MAP pro ORP Trhové Sviny – aktualizace dokumentů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realizace od 1.3.2018 (žádost podána na MŠMT 15.2.2018)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nově přímo zapojeny i ZUŠ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zapojeno 16 škol z ORP – nezapojena 1 škola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nově část IMPLEMENTACE – aktivity navržené v akčních plánech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35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81513"/>
            <a:ext cx="7766936" cy="416622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Aktivita z akčního plánu bude realizována při zapojení minimálního počtu 3 škol (je dáno metodikou MŠMT).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 vlastním zahájením realizace se sejde realizační tým dané aktivity (učitelé, kteří budou za aktivitu ve škole zodpovědní), doladí podmínky  a nastaví si pravidla vzájemné komunikace.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ukončení aktivity se opět sejde realizační tým dané aktivity a vyhodnotí její efektivitu.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Podle vyhodnocení aktivit budeme tvořit akční plán na další školní rok.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Náklady na aktivity akčního plánu budou hrazeny z projektu MAP II pro ORP Trhové Sviny.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 30.6.2018 prosím ředitele o nahlášení „odpovědných učitelů“ k jednotlivým zvoleným aktivitám. 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9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81513"/>
            <a:ext cx="7766936" cy="416622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Připravované semináře pro školy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Opakujeme úspěšný seminář paní doktorky Burdové</a:t>
            </a:r>
          </a:p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Komunikace s žákem s nežádoucími projevy chování </a:t>
            </a:r>
          </a:p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 učitele MŠ 27.8.2018</a:t>
            </a:r>
          </a:p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 učitele ZŠ 19.9.2018</a:t>
            </a:r>
          </a:p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maximální kapacita 20 osob;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Dále 2 semináře s doktorem Benešem </a:t>
            </a:r>
          </a:p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Zákoník práce – předběžně 20.9.2018</a:t>
            </a:r>
          </a:p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Vnitřní předpisy školy – předběžně 18.10.2018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5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81513"/>
            <a:ext cx="7766936" cy="4166220"/>
          </a:xfrm>
        </p:spPr>
        <p:txBody>
          <a:bodyPr>
            <a:normAutofit/>
          </a:bodyPr>
          <a:lstStyle/>
          <a:p>
            <a:pPr algn="ctr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pozornost.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70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81513"/>
            <a:ext cx="7766936" cy="4166220"/>
          </a:xfrm>
        </p:spPr>
        <p:txBody>
          <a:bodyPr/>
          <a:lstStyle/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52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0623" y="1015069"/>
            <a:ext cx="7766936" cy="4159752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Řídící výbor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(ŘV)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stávající složení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svůj Statut a Jednací řád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nově zástupce NIDV (Bc. Švehlová) a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zástupce obcí, které nezřizují školu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pracovní orgán projektu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schvaluje veškeré dokumenty vzešlé z práce realizačního týmu a pracovních skupin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schvaluje aktualizaci přílohy č. 1 Strategického rámce MAP pro ORP Trhové Sviny (soupis plánovaných akcí)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62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149293"/>
            <a:ext cx="7766936" cy="3998440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Realizační tým</a:t>
            </a:r>
            <a:r>
              <a:rPr lang="cs-CZ" dirty="0"/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(RT)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podporuje činnost ŘV a PS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zpracovává komunikační plán, zprávy o realizaci projektu, průběžné a závěrečné sebehodnotící zprávy,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zajišťuje a organizuje aktivity požadované ŘV a PS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zajišťuje naplnění akčního plánu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zajišťuje přenos výstupů mezi PS a ŘV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zajišťuje komunikaci se zapojenými školami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podporuje školy v plánování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další činnosti potřebné pro chod projektu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29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057013"/>
            <a:ext cx="7766936" cy="4090719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Pracovní skupiny (PS)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nás byly vytvořeny již v minulém projektu, nyní jsou dány úkoly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většina členů bude v práci pokračovat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nové označení pracovních skupin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 pro financování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 pro rozvoj čtenářské gramotnosti a k rozvoji potenciálu každého žáka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 pro rozvoj matematické gramotnosti a k rozvoji potenciálu každého žáka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 pro rovné příležitosti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PS pro další témata – volitelná – u nás předškolní vzdělávání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23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14401"/>
            <a:ext cx="7766936" cy="4613944"/>
          </a:xfrm>
        </p:spPr>
        <p:txBody>
          <a:bodyPr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Aktivity implementace akčního plánu na školní rok 2018/2019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školy hlásily orientačně zapojení do jednotlivých aktivit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aby mohla být aktivita realizována, je třeba zapojení minimálně 3 škol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srpen - září 2018 - setkání realizátorů jednotlivých aktivit a plán činnosti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aktivity „kroužky“ začínají v říjnu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jednorázové aktivity budou realizovány dle plánu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ukončení aktivity se sejdou realizátoři a vyhodnotí činnost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realizátoři aktivit (učitelé) budou mít pracovně právní vztah (DPP) s MAS Sdružení Růže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z.s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ze strany školy je nyní třeba „delegace“ realizátorů u vybraných aktivit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14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47957"/>
            <a:ext cx="7766936" cy="442983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Aktivity akčního plánu na školní rok 2018/2019</a:t>
            </a:r>
          </a:p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mateřské školy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Sdílený klinický logoped pro MŠ v ORP Trhové Sviny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2 logopedky – komunikace s logopedickými asistentkami ve školkách; první setkání v září? (dle požadavku ze školek – je třeba znát i nové děti);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Sdílený psycholog pro MŠ v ORP Trhové Sviny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není doporučeno realizovat v rámci MAP II, školy mohou čerpat prostředky ze Šablon II.;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Podpora neformálního setkávání ředitelů a učitelů MŠ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setkání ředitelů a vedoucích učitelek proběhnou 4 x ročně, předpokládáme účast pracovníka z ORP, navrhujeme „putovní setkávání“ v MŠ; setkávání učitelů bude vyvoláno podle potřeb po setkání ředitelů a vedoucích učitelek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Cesty za poznáním pro předškoláky z MŠ v regionu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v září zahájena příprava, delegování zástupců z MŠ, kde mají o aktivitu zájem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39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864067"/>
            <a:ext cx="7766936" cy="4283666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Aktivity akčního plánu na školní rok 2018/2019</a:t>
            </a:r>
          </a:p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základní školy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Efektivní systém poradenství pro vedení základních škol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setkávání ředitelů ZŠ (6 x za rok), ekonomů (2 x za rok), ředitelů a zřizovatelů (1 x rok); setkání ředitelů pokaždé v jiné škole?; účast pracovníka z ORP (předání informací), novinky ve školské legislativě; </a:t>
            </a: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stanovit pravidelné setkávání</a:t>
            </a:r>
            <a:endParaRPr lang="cs-CZ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Další vzdělávání pracovníků škol a rodičů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semináře zaměřené na aktuální problematiku;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Co dokážu – stavebnice do škol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pravidelné vyhlašování soutěže pro školy v ORP Trhové Sviny v oblasti polytechnické výchovy, školy budou vybaveny stavebnicemi;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Podpora studijních výjezdů do zahraničí za účelem komunikace v cizím jazyce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nepodporovaná aktivita;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2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947956"/>
            <a:ext cx="7766936" cy="4199777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Moderní dějiny a komunikace v cizím jazyce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– inspirováno ZŠ Trhové Sviny, kde každoročně žáci 9. ročníků v měsíci květnu jezdí do Mauthausenu. Předchází seznámení s událostmi doby druhé světové války v dějepisu, literatuře, cizím jazyce. Pro potřeby projektu je třeba upravit cíl výjezdu na území ČR – Lidice, Terezín; 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Projektové dny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možno realizovat vlastními silami (stejný program ve 3 ZŠ) nebo využít zpracovaný výukový program „Ovoce“ (více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Z. Guthová) nebo zapojit organizaci „Věda nás baví“ – projektové dny na míru ve škole;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Podpora rozvoje školních časopisů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Čtenářská gramotnost v městských knihovnách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besedy v knihovnách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Poznej svůj region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v prvním kroku se jedná o zapojení učitelů, cílem je rozšíření povědomosti žáků o místních historických, kulturních, řemeslných a přírodních aktivitách.  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04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D41D9F2B-E595-4E34-9B04-543F7B178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889233"/>
            <a:ext cx="7766936" cy="4258499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Výměna zkušeností mezi MŠ, ZŠ a ZUŠ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aktivní zapojení učitelů ZUŠ do života škol, domluveno v ZUŠ Trhové Sviny (?);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Pokusy v chemii, fyzice a přírodopisu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mimoškolní činnost, seznámení se s chemickými, fyzikálními a biologickými principy na základě jednoduchých pokusů;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Stavíme, hrajeme, děláme pokusy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mimoškolní aktivita, rozvoj polytechnických dovedností žáků škol formou práce se stavebnicemi (jednoduché pokusy);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Spolupráce neformálních vzdělavatelů v regionu se školami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realizace workshopů a seminářů pro neformální vzdělavatele s cílem zvyšování kvality neformálního vzdělávání. Spolupráce při pořádání kroužků ve školách a příměstských táborů.</a:t>
            </a:r>
          </a:p>
          <a:p>
            <a:pPr algn="l"/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0075D2-BEB1-4FE7-B7E7-6C19B464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           MAP II pro ORP Trhové Sviny</a:t>
            </a:r>
          </a:p>
          <a:p>
            <a:r>
              <a:rPr lang="cs-CZ" dirty="0"/>
              <a:t>            CZ.02.3.68/0.0/0.0/17_047/0008633</a:t>
            </a:r>
          </a:p>
        </p:txBody>
      </p:sp>
      <p:pic>
        <p:nvPicPr>
          <p:cNvPr id="1026" name="Obrázek 4">
            <a:extLst>
              <a:ext uri="{FF2B5EF4-FFF2-40B4-BE49-F238E27FC236}">
                <a16:creationId xmlns:a16="http://schemas.microsoft.com/office/drawing/2014/main" id="{BBEB52EC-008C-4CBA-8A7E-CBC7656AD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77" y="5829300"/>
            <a:ext cx="4610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5802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1141</Words>
  <Application>Microsoft Office PowerPoint</Application>
  <PresentationFormat>Širokoúhlá obrazovka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Pytelková</dc:creator>
  <cp:lastModifiedBy>Spravce</cp:lastModifiedBy>
  <cp:revision>22</cp:revision>
  <dcterms:created xsi:type="dcterms:W3CDTF">2018-05-30T07:19:53Z</dcterms:created>
  <dcterms:modified xsi:type="dcterms:W3CDTF">2018-06-05T08:15:41Z</dcterms:modified>
</cp:coreProperties>
</file>