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865" r:id="rId5"/>
    <p:sldMasterId id="2147483823" r:id="rId6"/>
    <p:sldMasterId id="2147483869" r:id="rId7"/>
    <p:sldMasterId id="2147483828" r:id="rId8"/>
  </p:sldMasterIdLst>
  <p:notesMasterIdLst>
    <p:notesMasterId r:id="rId38"/>
  </p:notesMasterIdLst>
  <p:handoutMasterIdLst>
    <p:handoutMasterId r:id="rId39"/>
  </p:handoutMasterIdLst>
  <p:sldIdLst>
    <p:sldId id="1857" r:id="rId9"/>
    <p:sldId id="1722" r:id="rId10"/>
    <p:sldId id="1743" r:id="rId11"/>
    <p:sldId id="1776" r:id="rId12"/>
    <p:sldId id="1777" r:id="rId13"/>
    <p:sldId id="257" r:id="rId14"/>
    <p:sldId id="856" r:id="rId15"/>
    <p:sldId id="1843" r:id="rId16"/>
    <p:sldId id="1794" r:id="rId17"/>
    <p:sldId id="1805" r:id="rId18"/>
    <p:sldId id="1847" r:id="rId19"/>
    <p:sldId id="1840" r:id="rId20"/>
    <p:sldId id="1848" r:id="rId21"/>
    <p:sldId id="1849" r:id="rId22"/>
    <p:sldId id="1800" r:id="rId23"/>
    <p:sldId id="1850" r:id="rId24"/>
    <p:sldId id="1851" r:id="rId25"/>
    <p:sldId id="1852" r:id="rId26"/>
    <p:sldId id="1853" r:id="rId27"/>
    <p:sldId id="1854" r:id="rId28"/>
    <p:sldId id="1855" r:id="rId29"/>
    <p:sldId id="1856" r:id="rId30"/>
    <p:sldId id="1824" r:id="rId31"/>
    <p:sldId id="1842" r:id="rId32"/>
    <p:sldId id="1841" r:id="rId33"/>
    <p:sldId id="1844" r:id="rId34"/>
    <p:sldId id="1845" r:id="rId35"/>
    <p:sldId id="1846" r:id="rId36"/>
    <p:sldId id="1858" r:id="rId37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žáková Dana" initials="PD" lastIdx="151" clrIdx="1"/>
  <p:cmAuthor id="2" name="Francová Gabriela" initials="FG" lastIdx="117" clrIdx="2"/>
  <p:cmAuthor id="4" name="Borkovcová Irena" initials="BI" lastIdx="62" clrIdx="0">
    <p:extLst>
      <p:ext uri="{19B8F6BF-5375-455C-9EA6-DF929625EA0E}">
        <p15:presenceInfo xmlns:p15="http://schemas.microsoft.com/office/powerpoint/2012/main" userId="S-1-5-21-1086798987-9118719-3790444343-7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F"/>
    <a:srgbClr val="C60C30"/>
    <a:srgbClr val="00BFAC"/>
    <a:srgbClr val="F1F1F1"/>
    <a:srgbClr val="FFFFCC"/>
    <a:srgbClr val="CBD5ED"/>
    <a:srgbClr val="44546A"/>
    <a:srgbClr val="D5DCE4"/>
    <a:srgbClr val="99CCFF"/>
    <a:srgbClr val="18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49" autoAdjust="0"/>
  </p:normalViewPr>
  <p:slideViewPr>
    <p:cSldViewPr snapToGrid="0">
      <p:cViewPr varScale="1">
        <p:scale>
          <a:sx n="71" d="100"/>
          <a:sy n="71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va\Documents\PREZENTACE\PPT%202020\ppt%20k%20NZ%20TIMSS%202019\Prezentace_tisk_TIMSS_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mx17\OKUSI\PPT%20rozpracovan&#233;\PPT%20Malot&#345;&#237;dky%202021\rustove_mysleni_doplneni%20do%20PPT-u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mx17\OMS\TIMSS_2019\Zverejneni\prezentace_SEMINAR_8.12._priprava\Prezentace_seminar_TIMSS_2019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mx17\OMS\TIMSS_2019\Zverejneni\prezentace_SEMINAR_8.12._priprava\Prezentace_seminar_TIMSS_2019_1_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ova\Documents\PREZENTACE\PPT%202020\ppt%20k%20NZ%20TIMSS%202019\Prezentace_tisk_TIMSS_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6544838222964"/>
          <c:y val="6.7744402358106512E-2"/>
          <c:w val="0.80742436241286064"/>
          <c:h val="0.661185367015119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'Snímek 4'!$C$3</c:f>
              <c:strCache>
                <c:ptCount val="1"/>
                <c:pt idx="0">
                  <c:v>Pod nízkou úrovní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'Snímek 4'!$B$4:$B$8</c:f>
              <c:numCache>
                <c:formatCode>General</c:formatCode>
                <c:ptCount val="5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'Snímek 4'!$C$4:$C$8</c:f>
              <c:numCache>
                <c:formatCode>General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7</c:v>
                </c:pt>
                <c:pt idx="3">
                  <c:v>4</c:v>
                </c:pt>
                <c:pt idx="4" formatCode="0.0">
                  <c:v>4.2807684007709685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0-4A1E-9A67-CA92E5325541}"/>
            </c:ext>
          </c:extLst>
        </c:ser>
        <c:ser>
          <c:idx val="1"/>
          <c:order val="1"/>
          <c:tx>
            <c:strRef>
              <c:f>'Snímek 4'!$D$3</c:f>
              <c:strCache>
                <c:ptCount val="1"/>
                <c:pt idx="0">
                  <c:v>Nízká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numRef>
              <c:f>'Snímek 4'!$B$4:$B$8</c:f>
              <c:numCache>
                <c:formatCode>General</c:formatCode>
                <c:ptCount val="5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'Snímek 4'!$D$4:$D$8</c:f>
              <c:numCache>
                <c:formatCode>General</c:formatCode>
                <c:ptCount val="5"/>
                <c:pt idx="0">
                  <c:v>16</c:v>
                </c:pt>
                <c:pt idx="1">
                  <c:v>29</c:v>
                </c:pt>
                <c:pt idx="2">
                  <c:v>21</c:v>
                </c:pt>
                <c:pt idx="3">
                  <c:v>18</c:v>
                </c:pt>
                <c:pt idx="4" formatCode="0.0">
                  <c:v>17.291824286905062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0-4A1E-9A67-CA92E5325541}"/>
            </c:ext>
          </c:extLst>
        </c:ser>
        <c:ser>
          <c:idx val="2"/>
          <c:order val="2"/>
          <c:tx>
            <c:strRef>
              <c:f>'Snímek 4'!$E$3</c:f>
              <c:strCache>
                <c:ptCount val="1"/>
                <c:pt idx="0">
                  <c:v>Střední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'Snímek 4'!$B$4:$B$8</c:f>
              <c:numCache>
                <c:formatCode>General</c:formatCode>
                <c:ptCount val="5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'Snímek 4'!$E$4:$E$8</c:f>
              <c:numCache>
                <c:formatCode>General</c:formatCode>
                <c:ptCount val="5"/>
                <c:pt idx="0">
                  <c:v>33</c:v>
                </c:pt>
                <c:pt idx="1">
                  <c:v>40</c:v>
                </c:pt>
                <c:pt idx="2">
                  <c:v>42</c:v>
                </c:pt>
                <c:pt idx="3">
                  <c:v>40</c:v>
                </c:pt>
                <c:pt idx="4" formatCode="0.0">
                  <c:v>36.164594321209812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20-4A1E-9A67-CA92E5325541}"/>
            </c:ext>
          </c:extLst>
        </c:ser>
        <c:ser>
          <c:idx val="3"/>
          <c:order val="3"/>
          <c:tx>
            <c:strRef>
              <c:f>'Snímek 4'!$F$3</c:f>
              <c:strCache>
                <c:ptCount val="1"/>
                <c:pt idx="0">
                  <c:v>Vysoká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'Snímek 4'!$B$4:$B$8</c:f>
              <c:numCache>
                <c:formatCode>General</c:formatCode>
                <c:ptCount val="5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'Snímek 4'!$F$4:$F$8</c:f>
              <c:numCache>
                <c:formatCode>General</c:formatCode>
                <c:ptCount val="5"/>
                <c:pt idx="0">
                  <c:v>30</c:v>
                </c:pt>
                <c:pt idx="1">
                  <c:v>17</c:v>
                </c:pt>
                <c:pt idx="2">
                  <c:v>26</c:v>
                </c:pt>
                <c:pt idx="3">
                  <c:v>30</c:v>
                </c:pt>
                <c:pt idx="4" formatCode="0.0">
                  <c:v>32.099135915671518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20-4A1E-9A67-CA92E5325541}"/>
            </c:ext>
          </c:extLst>
        </c:ser>
        <c:ser>
          <c:idx val="4"/>
          <c:order val="4"/>
          <c:tx>
            <c:strRef>
              <c:f>'Snímek 4'!$G$3</c:f>
              <c:strCache>
                <c:ptCount val="1"/>
                <c:pt idx="0">
                  <c:v>Velmi vysoká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'Snímek 4'!$B$4:$B$8</c:f>
              <c:numCache>
                <c:formatCode>General</c:formatCode>
                <c:ptCount val="5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'Snímek 4'!$G$4:$G$8</c:f>
              <c:numCache>
                <c:formatCode>General</c:formatCode>
                <c:ptCount val="5"/>
                <c:pt idx="0">
                  <c:v>16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 formatCode="0.0">
                  <c:v>10.163677075442648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20-4A1E-9A67-CA92E5325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541184"/>
        <c:axId val="102542720"/>
      </c:barChart>
      <c:catAx>
        <c:axId val="102541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solidFill>
                      <a:srgbClr val="44546A"/>
                    </a:solidFill>
                  </a:defRPr>
                </a:pPr>
                <a:r>
                  <a:rPr lang="cs-CZ" sz="1200">
                    <a:solidFill>
                      <a:srgbClr val="44546A"/>
                    </a:solidFill>
                  </a:rPr>
                  <a:t>Rok testování</a:t>
                </a:r>
              </a:p>
            </c:rich>
          </c:tx>
          <c:layout>
            <c:manualLayout>
              <c:xMode val="edge"/>
              <c:yMode val="edge"/>
              <c:x val="1.2792177144338602E-2"/>
              <c:y val="0.2886696295861601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2542720"/>
        <c:crosses val="autoZero"/>
        <c:auto val="1"/>
        <c:lblAlgn val="ctr"/>
        <c:lblOffset val="100"/>
        <c:noMultiLvlLbl val="0"/>
      </c:catAx>
      <c:valAx>
        <c:axId val="102542720"/>
        <c:scaling>
          <c:orientation val="minMax"/>
        </c:scaling>
        <c:delete val="0"/>
        <c:axPos val="b"/>
        <c:majorGridlines>
          <c:spPr>
            <a:ln w="3175">
              <a:solidFill>
                <a:srgbClr val="D5DCE4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rgbClr val="44546A"/>
                    </a:solidFill>
                  </a:defRPr>
                </a:pPr>
                <a:r>
                  <a:rPr lang="cs-CZ" sz="1200">
                    <a:solidFill>
                      <a:srgbClr val="44546A"/>
                    </a:solidFill>
                  </a:rPr>
                  <a:t>Podíl žáků</a:t>
                </a:r>
              </a:p>
            </c:rich>
          </c:tx>
          <c:overlay val="0"/>
        </c:title>
        <c:numFmt formatCode="0\ %" sourceLinked="0"/>
        <c:majorTickMark val="out"/>
        <c:minorTickMark val="none"/>
        <c:tickLblPos val="nextTo"/>
        <c:spPr>
          <a:ln>
            <a:solidFill>
              <a:srgbClr val="44546A"/>
            </a:solidFill>
          </a:ln>
        </c:spPr>
        <c:crossAx val="102541184"/>
        <c:crosses val="autoZero"/>
        <c:crossBetween val="between"/>
      </c:valAx>
    </c:plotArea>
    <c:legend>
      <c:legendPos val="b"/>
      <c:overlay val="0"/>
      <c:spPr>
        <a:solidFill>
          <a:srgbClr val="F1F1F1"/>
        </a:solidFill>
      </c:spPr>
      <c:txPr>
        <a:bodyPr/>
        <a:lstStyle/>
        <a:p>
          <a:pPr>
            <a:defRPr sz="1400" b="1"/>
          </a:pPr>
          <a:endParaRPr lang="cs-CZ"/>
        </a:p>
      </c:txPr>
    </c:legend>
    <c:plotVisOnly val="1"/>
    <c:dispBlanksAs val="gap"/>
    <c:showDLblsOverMax val="0"/>
  </c:chart>
  <c:spPr>
    <a:ln w="3175">
      <a:solidFill>
        <a:srgbClr val="44546A"/>
      </a:solidFill>
    </a:ln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Velmi vysoký důraz</c:v>
                </c:pt>
              </c:strCache>
            </c:strRef>
          </c:tx>
          <c:spPr>
            <a:solidFill>
              <a:srgbClr val="0073CF"/>
            </a:solidFill>
            <a:ln w="3175">
              <a:solidFill>
                <a:srgbClr val="44546A"/>
              </a:solidFill>
            </a:ln>
            <a:effectLst/>
          </c:spPr>
          <c:invertIfNegative val="0"/>
          <c:cat>
            <c:strRef>
              <c:f>List1!$A$2:$A$34</c:f>
              <c:strCache>
                <c:ptCount val="33"/>
                <c:pt idx="0">
                  <c:v>Korejská republika</c:v>
                </c:pt>
                <c:pt idx="1">
                  <c:v>Irsko</c:v>
                </c:pt>
                <c:pt idx="2">
                  <c:v>Litva</c:v>
                </c:pt>
                <c:pt idx="3">
                  <c:v>Anglie</c:v>
                </c:pt>
                <c:pt idx="4">
                  <c:v>Nový Zéland</c:v>
                </c:pt>
                <c:pt idx="5">
                  <c:v>Malta</c:v>
                </c:pt>
                <c:pt idx="6">
                  <c:v>Španělsko</c:v>
                </c:pt>
                <c:pt idx="7">
                  <c:v>Chorvatsko</c:v>
                </c:pt>
                <c:pt idx="8">
                  <c:v>Rakousko</c:v>
                </c:pt>
                <c:pt idx="9">
                  <c:v>Kanada</c:v>
                </c:pt>
                <c:pt idx="10">
                  <c:v>Dánsko</c:v>
                </c:pt>
                <c:pt idx="11">
                  <c:v>USA</c:v>
                </c:pt>
                <c:pt idx="12">
                  <c:v>Austrálie</c:v>
                </c:pt>
                <c:pt idx="13">
                  <c:v>Lotyšsko</c:v>
                </c:pt>
                <c:pt idx="14">
                  <c:v>Francie</c:v>
                </c:pt>
                <c:pt idx="15">
                  <c:v>Polsko</c:v>
                </c:pt>
                <c:pt idx="16">
                  <c:v>Německo</c:v>
                </c:pt>
                <c:pt idx="17">
                  <c:v>Bulharsko</c:v>
                </c:pt>
                <c:pt idx="18">
                  <c:v>Norsko (5)</c:v>
                </c:pt>
                <c:pt idx="19">
                  <c:v>Finsko</c:v>
                </c:pt>
                <c:pt idx="20">
                  <c:v>Kypr</c:v>
                </c:pt>
                <c:pt idx="21">
                  <c:v>Belgie (vlámská)</c:v>
                </c:pt>
                <c:pt idx="22">
                  <c:v>Rusko</c:v>
                </c:pt>
                <c:pt idx="23">
                  <c:v>Švédsko</c:v>
                </c:pt>
                <c:pt idx="24">
                  <c:v>Turecko (5)</c:v>
                </c:pt>
                <c:pt idx="25">
                  <c:v>Portugalsko</c:v>
                </c:pt>
                <c:pt idx="26">
                  <c:v>Chile</c:v>
                </c:pt>
                <c:pt idx="27">
                  <c:v>Itálie</c:v>
                </c:pt>
                <c:pt idx="28">
                  <c:v>Japonsko</c:v>
                </c:pt>
                <c:pt idx="29">
                  <c:v>Česká republika</c:v>
                </c:pt>
                <c:pt idx="30">
                  <c:v>Nizozemsko</c:v>
                </c:pt>
                <c:pt idx="31">
                  <c:v>Slovensko</c:v>
                </c:pt>
                <c:pt idx="32">
                  <c:v>Maďarsko</c:v>
                </c:pt>
              </c:strCache>
            </c:strRef>
          </c:cat>
          <c:val>
            <c:numRef>
              <c:f>List1!$B$2:$B$34</c:f>
              <c:numCache>
                <c:formatCode>General</c:formatCode>
                <c:ptCount val="33"/>
                <c:pt idx="0">
                  <c:v>33</c:v>
                </c:pt>
                <c:pt idx="1">
                  <c:v>21</c:v>
                </c:pt>
                <c:pt idx="2">
                  <c:v>2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5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5</c:v>
                </c:pt>
                <c:pt idx="11">
                  <c:v>11</c:v>
                </c:pt>
                <c:pt idx="12">
                  <c:v>9</c:v>
                </c:pt>
                <c:pt idx="13">
                  <c:v>0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4</c:v>
                </c:pt>
                <c:pt idx="18">
                  <c:v>0</c:v>
                </c:pt>
                <c:pt idx="19">
                  <c:v>4</c:v>
                </c:pt>
                <c:pt idx="20">
                  <c:v>8</c:v>
                </c:pt>
                <c:pt idx="21">
                  <c:v>2</c:v>
                </c:pt>
                <c:pt idx="22">
                  <c:v>1</c:v>
                </c:pt>
                <c:pt idx="23">
                  <c:v>6</c:v>
                </c:pt>
                <c:pt idx="24">
                  <c:v>3</c:v>
                </c:pt>
                <c:pt idx="25">
                  <c:v>0</c:v>
                </c:pt>
                <c:pt idx="26">
                  <c:v>5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C-4E8D-8E54-B389379B60E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Vysoký důraz</c:v>
                </c:pt>
              </c:strCache>
            </c:strRef>
          </c:tx>
          <c:spPr>
            <a:solidFill>
              <a:srgbClr val="99CCFF"/>
            </a:solidFill>
            <a:ln w="3175">
              <a:solidFill>
                <a:srgbClr val="44546A"/>
              </a:solidFill>
            </a:ln>
            <a:effectLst/>
          </c:spPr>
          <c:invertIfNegative val="0"/>
          <c:cat>
            <c:strRef>
              <c:f>List1!$A$2:$A$34</c:f>
              <c:strCache>
                <c:ptCount val="33"/>
                <c:pt idx="0">
                  <c:v>Korejská republika</c:v>
                </c:pt>
                <c:pt idx="1">
                  <c:v>Irsko</c:v>
                </c:pt>
                <c:pt idx="2">
                  <c:v>Litva</c:v>
                </c:pt>
                <c:pt idx="3">
                  <c:v>Anglie</c:v>
                </c:pt>
                <c:pt idx="4">
                  <c:v>Nový Zéland</c:v>
                </c:pt>
                <c:pt idx="5">
                  <c:v>Malta</c:v>
                </c:pt>
                <c:pt idx="6">
                  <c:v>Španělsko</c:v>
                </c:pt>
                <c:pt idx="7">
                  <c:v>Chorvatsko</c:v>
                </c:pt>
                <c:pt idx="8">
                  <c:v>Rakousko</c:v>
                </c:pt>
                <c:pt idx="9">
                  <c:v>Kanada</c:v>
                </c:pt>
                <c:pt idx="10">
                  <c:v>Dánsko</c:v>
                </c:pt>
                <c:pt idx="11">
                  <c:v>USA</c:v>
                </c:pt>
                <c:pt idx="12">
                  <c:v>Austrálie</c:v>
                </c:pt>
                <c:pt idx="13">
                  <c:v>Lotyšsko</c:v>
                </c:pt>
                <c:pt idx="14">
                  <c:v>Francie</c:v>
                </c:pt>
                <c:pt idx="15">
                  <c:v>Polsko</c:v>
                </c:pt>
                <c:pt idx="16">
                  <c:v>Německo</c:v>
                </c:pt>
                <c:pt idx="17">
                  <c:v>Bulharsko</c:v>
                </c:pt>
                <c:pt idx="18">
                  <c:v>Norsko (5)</c:v>
                </c:pt>
                <c:pt idx="19">
                  <c:v>Finsko</c:v>
                </c:pt>
                <c:pt idx="20">
                  <c:v>Kypr</c:v>
                </c:pt>
                <c:pt idx="21">
                  <c:v>Belgie (vlámská)</c:v>
                </c:pt>
                <c:pt idx="22">
                  <c:v>Rusko</c:v>
                </c:pt>
                <c:pt idx="23">
                  <c:v>Švédsko</c:v>
                </c:pt>
                <c:pt idx="24">
                  <c:v>Turecko (5)</c:v>
                </c:pt>
                <c:pt idx="25">
                  <c:v>Portugalsko</c:v>
                </c:pt>
                <c:pt idx="26">
                  <c:v>Chile</c:v>
                </c:pt>
                <c:pt idx="27">
                  <c:v>Itálie</c:v>
                </c:pt>
                <c:pt idx="28">
                  <c:v>Japonsko</c:v>
                </c:pt>
                <c:pt idx="29">
                  <c:v>Česká republika</c:v>
                </c:pt>
                <c:pt idx="30">
                  <c:v>Nizozemsko</c:v>
                </c:pt>
                <c:pt idx="31">
                  <c:v>Slovensko</c:v>
                </c:pt>
                <c:pt idx="32">
                  <c:v>Maďarsko</c:v>
                </c:pt>
              </c:strCache>
            </c:strRef>
          </c:cat>
          <c:val>
            <c:numRef>
              <c:f>List1!$C$2:$C$34</c:f>
              <c:numCache>
                <c:formatCode>General</c:formatCode>
                <c:ptCount val="33"/>
                <c:pt idx="0">
                  <c:v>54</c:v>
                </c:pt>
                <c:pt idx="1">
                  <c:v>63</c:v>
                </c:pt>
                <c:pt idx="2">
                  <c:v>79</c:v>
                </c:pt>
                <c:pt idx="3">
                  <c:v>68</c:v>
                </c:pt>
                <c:pt idx="4">
                  <c:v>67</c:v>
                </c:pt>
                <c:pt idx="5">
                  <c:v>65</c:v>
                </c:pt>
                <c:pt idx="6">
                  <c:v>67</c:v>
                </c:pt>
                <c:pt idx="7">
                  <c:v>68</c:v>
                </c:pt>
                <c:pt idx="8">
                  <c:v>65</c:v>
                </c:pt>
                <c:pt idx="9">
                  <c:v>59</c:v>
                </c:pt>
                <c:pt idx="10">
                  <c:v>60</c:v>
                </c:pt>
                <c:pt idx="11">
                  <c:v>51</c:v>
                </c:pt>
                <c:pt idx="12">
                  <c:v>53</c:v>
                </c:pt>
                <c:pt idx="13">
                  <c:v>61</c:v>
                </c:pt>
                <c:pt idx="14">
                  <c:v>56</c:v>
                </c:pt>
                <c:pt idx="15">
                  <c:v>55</c:v>
                </c:pt>
                <c:pt idx="16">
                  <c:v>57</c:v>
                </c:pt>
                <c:pt idx="17">
                  <c:v>53</c:v>
                </c:pt>
                <c:pt idx="18">
                  <c:v>57</c:v>
                </c:pt>
                <c:pt idx="19">
                  <c:v>53</c:v>
                </c:pt>
                <c:pt idx="20">
                  <c:v>47</c:v>
                </c:pt>
                <c:pt idx="21">
                  <c:v>52</c:v>
                </c:pt>
                <c:pt idx="22">
                  <c:v>54</c:v>
                </c:pt>
                <c:pt idx="23">
                  <c:v>47</c:v>
                </c:pt>
                <c:pt idx="24">
                  <c:v>43</c:v>
                </c:pt>
                <c:pt idx="25">
                  <c:v>45</c:v>
                </c:pt>
                <c:pt idx="26">
                  <c:v>39</c:v>
                </c:pt>
                <c:pt idx="27">
                  <c:v>42</c:v>
                </c:pt>
                <c:pt idx="28">
                  <c:v>40</c:v>
                </c:pt>
                <c:pt idx="29">
                  <c:v>39</c:v>
                </c:pt>
                <c:pt idx="30">
                  <c:v>40</c:v>
                </c:pt>
                <c:pt idx="31">
                  <c:v>38</c:v>
                </c:pt>
                <c:pt idx="3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C-4E8D-8E54-B389379B60E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Střední důraz</c:v>
                </c:pt>
              </c:strCache>
            </c:strRef>
          </c:tx>
          <c:spPr>
            <a:solidFill>
              <a:srgbClr val="D5DCE4"/>
            </a:solidFill>
            <a:ln w="3175">
              <a:solidFill>
                <a:srgbClr val="44546A"/>
              </a:solidFill>
            </a:ln>
            <a:effectLst/>
          </c:spPr>
          <c:invertIfNegative val="0"/>
          <c:cat>
            <c:strRef>
              <c:f>List1!$A$2:$A$34</c:f>
              <c:strCache>
                <c:ptCount val="33"/>
                <c:pt idx="0">
                  <c:v>Korejská republika</c:v>
                </c:pt>
                <c:pt idx="1">
                  <c:v>Irsko</c:v>
                </c:pt>
                <c:pt idx="2">
                  <c:v>Litva</c:v>
                </c:pt>
                <c:pt idx="3">
                  <c:v>Anglie</c:v>
                </c:pt>
                <c:pt idx="4">
                  <c:v>Nový Zéland</c:v>
                </c:pt>
                <c:pt idx="5">
                  <c:v>Malta</c:v>
                </c:pt>
                <c:pt idx="6">
                  <c:v>Španělsko</c:v>
                </c:pt>
                <c:pt idx="7">
                  <c:v>Chorvatsko</c:v>
                </c:pt>
                <c:pt idx="8">
                  <c:v>Rakousko</c:v>
                </c:pt>
                <c:pt idx="9">
                  <c:v>Kanada</c:v>
                </c:pt>
                <c:pt idx="10">
                  <c:v>Dánsko</c:v>
                </c:pt>
                <c:pt idx="11">
                  <c:v>USA</c:v>
                </c:pt>
                <c:pt idx="12">
                  <c:v>Austrálie</c:v>
                </c:pt>
                <c:pt idx="13">
                  <c:v>Lotyšsko</c:v>
                </c:pt>
                <c:pt idx="14">
                  <c:v>Francie</c:v>
                </c:pt>
                <c:pt idx="15">
                  <c:v>Polsko</c:v>
                </c:pt>
                <c:pt idx="16">
                  <c:v>Německo</c:v>
                </c:pt>
                <c:pt idx="17">
                  <c:v>Bulharsko</c:v>
                </c:pt>
                <c:pt idx="18">
                  <c:v>Norsko (5)</c:v>
                </c:pt>
                <c:pt idx="19">
                  <c:v>Finsko</c:v>
                </c:pt>
                <c:pt idx="20">
                  <c:v>Kypr</c:v>
                </c:pt>
                <c:pt idx="21">
                  <c:v>Belgie (vlámská)</c:v>
                </c:pt>
                <c:pt idx="22">
                  <c:v>Rusko</c:v>
                </c:pt>
                <c:pt idx="23">
                  <c:v>Švédsko</c:v>
                </c:pt>
                <c:pt idx="24">
                  <c:v>Turecko (5)</c:v>
                </c:pt>
                <c:pt idx="25">
                  <c:v>Portugalsko</c:v>
                </c:pt>
                <c:pt idx="26">
                  <c:v>Chile</c:v>
                </c:pt>
                <c:pt idx="27">
                  <c:v>Itálie</c:v>
                </c:pt>
                <c:pt idx="28">
                  <c:v>Japonsko</c:v>
                </c:pt>
                <c:pt idx="29">
                  <c:v>Česká republika</c:v>
                </c:pt>
                <c:pt idx="30">
                  <c:v>Nizozemsko</c:v>
                </c:pt>
                <c:pt idx="31">
                  <c:v>Slovensko</c:v>
                </c:pt>
                <c:pt idx="32">
                  <c:v>Maďarsko</c:v>
                </c:pt>
              </c:strCache>
            </c:strRef>
          </c:cat>
          <c:val>
            <c:numRef>
              <c:f>List1!$D$2:$D$34</c:f>
              <c:numCache>
                <c:formatCode>General</c:formatCode>
                <c:ptCount val="33"/>
                <c:pt idx="0">
                  <c:v>13</c:v>
                </c:pt>
                <c:pt idx="1">
                  <c:v>16</c:v>
                </c:pt>
                <c:pt idx="2">
                  <c:v>19</c:v>
                </c:pt>
                <c:pt idx="3">
                  <c:v>20</c:v>
                </c:pt>
                <c:pt idx="4">
                  <c:v>23</c:v>
                </c:pt>
                <c:pt idx="5">
                  <c:v>26</c:v>
                </c:pt>
                <c:pt idx="6">
                  <c:v>28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35</c:v>
                </c:pt>
                <c:pt idx="11">
                  <c:v>38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42</c:v>
                </c:pt>
                <c:pt idx="16">
                  <c:v>42</c:v>
                </c:pt>
                <c:pt idx="17">
                  <c:v>43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53</c:v>
                </c:pt>
                <c:pt idx="25">
                  <c:v>55</c:v>
                </c:pt>
                <c:pt idx="26">
                  <c:v>56</c:v>
                </c:pt>
                <c:pt idx="27">
                  <c:v>56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C-4E8D-8E54-B389379B6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421632"/>
        <c:axId val="151052288"/>
      </c:barChart>
      <c:catAx>
        <c:axId val="954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4454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151052288"/>
        <c:crosses val="autoZero"/>
        <c:auto val="1"/>
        <c:lblAlgn val="ctr"/>
        <c:lblOffset val="100"/>
        <c:noMultiLvlLbl val="0"/>
      </c:catAx>
      <c:valAx>
        <c:axId val="15105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9542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51891014158383"/>
          <c:y val="0.91214227600893538"/>
          <c:w val="0.50230707443695721"/>
          <c:h val="6.4207406046370347E-2"/>
        </c:manualLayout>
      </c:layout>
      <c:overlay val="0"/>
      <c:spPr>
        <a:solidFill>
          <a:srgbClr val="F1F1F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4ACB5"/>
            </a:solidFill>
            <a:ln w="3175">
              <a:solidFill>
                <a:srgbClr val="44546A"/>
              </a:solidFill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00BFAC"/>
              </a:solidFill>
              <a:ln w="3175">
                <a:solidFill>
                  <a:srgbClr val="44546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46-4A98-8FD3-9312FA68303D}"/>
              </c:ext>
            </c:extLst>
          </c:dPt>
          <c:dPt>
            <c:idx val="31"/>
            <c:invertIfNegative val="0"/>
            <c:bubble3D val="0"/>
            <c:spPr>
              <a:solidFill>
                <a:srgbClr val="0073CF"/>
              </a:solidFill>
              <a:ln w="3175">
                <a:solidFill>
                  <a:srgbClr val="44546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46-4A98-8FD3-9312FA68303D}"/>
              </c:ext>
            </c:extLst>
          </c:dPt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BF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46-4A98-8FD3-9312FA68303D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5FA5BDD2-652B-4283-8ADA-500CA1583E6C}" type="VALUE">
                      <a:rPr lang="en-US" sz="1800">
                        <a:solidFill>
                          <a:srgbClr val="0073CF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46-4A98-8FD3-9312FA683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3C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List1!$A$2:$A$38</c:f>
              <c:strCache>
                <c:ptCount val="37"/>
                <c:pt idx="0">
                  <c:v>Estonsko </c:v>
                </c:pt>
                <c:pt idx="1">
                  <c:v>Dánsko </c:v>
                </c:pt>
                <c:pt idx="2">
                  <c:v>Německo</c:v>
                </c:pt>
                <c:pt idx="3">
                  <c:v>Irsko</c:v>
                </c:pt>
                <c:pt idx="4">
                  <c:v>Island</c:v>
                </c:pt>
                <c:pt idx="5">
                  <c:v>Lotyšsko</c:v>
                </c:pt>
                <c:pt idx="6">
                  <c:v>Litva</c:v>
                </c:pt>
                <c:pt idx="7">
                  <c:v>Rakousko</c:v>
                </c:pt>
                <c:pt idx="8">
                  <c:v>Velká Británie</c:v>
                </c:pt>
                <c:pt idx="9">
                  <c:v>USA</c:v>
                </c:pt>
                <c:pt idx="10">
                  <c:v>Austrálie</c:v>
                </c:pt>
                <c:pt idx="11">
                  <c:v>Kanada</c:v>
                </c:pt>
                <c:pt idx="12">
                  <c:v>Nový Zéland</c:v>
                </c:pt>
                <c:pt idx="13">
                  <c:v>Japonsko</c:v>
                </c:pt>
                <c:pt idx="14">
                  <c:v>Finsko</c:v>
                </c:pt>
                <c:pt idx="15">
                  <c:v>Portugalsko</c:v>
                </c:pt>
                <c:pt idx="16">
                  <c:v>Švýcarsko</c:v>
                </c:pt>
                <c:pt idx="17">
                  <c:v>Švédsko</c:v>
                </c:pt>
                <c:pt idx="18">
                  <c:v>průměr OECD</c:v>
                </c:pt>
                <c:pt idx="19">
                  <c:v>Izrael</c:v>
                </c:pt>
                <c:pt idx="20">
                  <c:v>Lucembursko</c:v>
                </c:pt>
                <c:pt idx="21">
                  <c:v>Španělsko</c:v>
                </c:pt>
                <c:pt idx="22">
                  <c:v>Maďarsko</c:v>
                </c:pt>
                <c:pt idx="23">
                  <c:v>Kolumbie</c:v>
                </c:pt>
                <c:pt idx="24">
                  <c:v>Chile</c:v>
                </c:pt>
                <c:pt idx="25">
                  <c:v>Turecko</c:v>
                </c:pt>
                <c:pt idx="26">
                  <c:v>Itálie</c:v>
                </c:pt>
                <c:pt idx="27">
                  <c:v>Slovensko</c:v>
                </c:pt>
                <c:pt idx="28">
                  <c:v>Belgie (Vlámsko)</c:v>
                </c:pt>
                <c:pt idx="29">
                  <c:v>Francie</c:v>
                </c:pt>
                <c:pt idx="30">
                  <c:v>Korea</c:v>
                </c:pt>
                <c:pt idx="31">
                  <c:v>Česko</c:v>
                </c:pt>
                <c:pt idx="32">
                  <c:v>Slovinsko</c:v>
                </c:pt>
                <c:pt idx="33">
                  <c:v>Nizozemsko</c:v>
                </c:pt>
                <c:pt idx="34">
                  <c:v>Řecko</c:v>
                </c:pt>
                <c:pt idx="35">
                  <c:v>Mexiko</c:v>
                </c:pt>
                <c:pt idx="36">
                  <c:v>Polsko</c:v>
                </c:pt>
              </c:strCache>
            </c:strRef>
          </c:cat>
          <c:val>
            <c:numRef>
              <c:f>List1!$B$2:$B$38</c:f>
              <c:numCache>
                <c:formatCode>General</c:formatCode>
                <c:ptCount val="37"/>
                <c:pt idx="0">
                  <c:v>77</c:v>
                </c:pt>
                <c:pt idx="1">
                  <c:v>75</c:v>
                </c:pt>
                <c:pt idx="2">
                  <c:v>74</c:v>
                </c:pt>
                <c:pt idx="3">
                  <c:v>74</c:v>
                </c:pt>
                <c:pt idx="4">
                  <c:v>73</c:v>
                </c:pt>
                <c:pt idx="5">
                  <c:v>73</c:v>
                </c:pt>
                <c:pt idx="6">
                  <c:v>72</c:v>
                </c:pt>
                <c:pt idx="7">
                  <c:v>72</c:v>
                </c:pt>
                <c:pt idx="8">
                  <c:v>70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66</c:v>
                </c:pt>
                <c:pt idx="16">
                  <c:v>63</c:v>
                </c:pt>
                <c:pt idx="17">
                  <c:v>63</c:v>
                </c:pt>
                <c:pt idx="18">
                  <c:v>63</c:v>
                </c:pt>
                <c:pt idx="19">
                  <c:v>63</c:v>
                </c:pt>
                <c:pt idx="20">
                  <c:v>62</c:v>
                </c:pt>
                <c:pt idx="21">
                  <c:v>62</c:v>
                </c:pt>
                <c:pt idx="22">
                  <c:v>62</c:v>
                </c:pt>
                <c:pt idx="23">
                  <c:v>61</c:v>
                </c:pt>
                <c:pt idx="24">
                  <c:v>60</c:v>
                </c:pt>
                <c:pt idx="25">
                  <c:v>60</c:v>
                </c:pt>
                <c:pt idx="26">
                  <c:v>59</c:v>
                </c:pt>
                <c:pt idx="27">
                  <c:v>57</c:v>
                </c:pt>
                <c:pt idx="28">
                  <c:v>56</c:v>
                </c:pt>
                <c:pt idx="29">
                  <c:v>54</c:v>
                </c:pt>
                <c:pt idx="30">
                  <c:v>53</c:v>
                </c:pt>
                <c:pt idx="31">
                  <c:v>52</c:v>
                </c:pt>
                <c:pt idx="32">
                  <c:v>51</c:v>
                </c:pt>
                <c:pt idx="33">
                  <c:v>51</c:v>
                </c:pt>
                <c:pt idx="34">
                  <c:v>48</c:v>
                </c:pt>
                <c:pt idx="35">
                  <c:v>45</c:v>
                </c:pt>
                <c:pt idx="3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46-4A98-8FD3-9312FA683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17"/>
        <c:axId val="667568440"/>
        <c:axId val="667567456"/>
      </c:barChart>
      <c:catAx>
        <c:axId val="66756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44546A"/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667567456"/>
        <c:crosses val="autoZero"/>
        <c:auto val="1"/>
        <c:lblAlgn val="ctr"/>
        <c:lblOffset val="100"/>
        <c:noMultiLvlLbl val="0"/>
      </c:catAx>
      <c:valAx>
        <c:axId val="667567456"/>
        <c:scaling>
          <c:orientation val="minMax"/>
          <c:min val="40"/>
        </c:scaling>
        <c:delete val="0"/>
        <c:axPos val="l"/>
        <c:majorGridlines>
          <c:spPr>
            <a:ln w="6350" cap="flat" cmpd="sng" algn="ctr">
              <a:solidFill>
                <a:srgbClr val="F1F1F1"/>
              </a:solidFill>
              <a:round/>
            </a:ln>
            <a:effectLst/>
          </c:spPr>
        </c:majorGridlines>
        <c:numFmt formatCode="0\ 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66756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76807944931246"/>
          <c:y val="0.10713152354173454"/>
          <c:w val="0.79646384110137514"/>
          <c:h val="0.77681064381531539"/>
        </c:manualLayout>
      </c:layout>
      <c:pie3DChart>
        <c:varyColors val="1"/>
        <c:ser>
          <c:idx val="0"/>
          <c:order val="0"/>
          <c:tx>
            <c:strRef>
              <c:f>'Snímek 7'!$B$2</c:f>
              <c:strCache>
                <c:ptCount val="1"/>
                <c:pt idx="0">
                  <c:v>Matematika</c:v>
                </c:pt>
              </c:strCache>
            </c:strRef>
          </c:tx>
          <c:dPt>
            <c:idx val="0"/>
            <c:bubble3D val="0"/>
            <c:spPr>
              <a:solidFill>
                <a:srgbClr val="0073C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4E-4483-8804-BAC9740D1FF9}"/>
              </c:ext>
            </c:extLst>
          </c:dPt>
          <c:dPt>
            <c:idx val="1"/>
            <c:bubble3D val="0"/>
            <c:spPr>
              <a:solidFill>
                <a:srgbClr val="CBD5E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4E-4483-8804-BAC9740D1FF9}"/>
              </c:ext>
            </c:extLst>
          </c:dPt>
          <c:dPt>
            <c:idx val="2"/>
            <c:bubble3D val="0"/>
            <c:spPr>
              <a:solidFill>
                <a:srgbClr val="99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4E-4483-8804-BAC9740D1FF9}"/>
              </c:ext>
            </c:extLst>
          </c:dPt>
          <c:dLbls>
            <c:dLbl>
              <c:idx val="0"/>
              <c:layout>
                <c:manualLayout>
                  <c:x val="-2.0626184286218027E-2"/>
                  <c:y val="-0.3325050140202796"/>
                </c:manualLayout>
              </c:layout>
              <c:numFmt formatCode="0\ %" sourceLinked="0"/>
              <c:spPr>
                <a:xfrm>
                  <a:off x="2711726" y="203526"/>
                  <a:ext cx="772483" cy="514897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7169"/>
                        <a:gd name="adj2" fmla="val 10471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1366619359347"/>
                      <c:h val="0.180949991231834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4E-4483-8804-BAC9740D1FF9}"/>
                </c:ext>
              </c:extLst>
            </c:dLbl>
            <c:dLbl>
              <c:idx val="1"/>
              <c:layout>
                <c:manualLayout>
                  <c:x val="2.1419140884458548E-2"/>
                  <c:y val="9.3726245562763294E-2"/>
                </c:manualLayout>
              </c:layout>
              <c:numFmt formatCode="0\ %" sourceLinked="0"/>
              <c:spPr>
                <a:xfrm>
                  <a:off x="330200" y="1761235"/>
                  <a:ext cx="942016" cy="983996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754"/>
                        <a:gd name="adj2" fmla="val -9240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79082650867525"/>
                      <c:h val="0.34580521458109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54E-4483-8804-BAC9740D1FF9}"/>
                </c:ext>
              </c:extLst>
            </c:dLbl>
            <c:dLbl>
              <c:idx val="2"/>
              <c:layout>
                <c:manualLayout>
                  <c:x val="-3.9268167289700992E-2"/>
                  <c:y val="-3.57052364048622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4E-4483-8804-BAC9740D1FF9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'Snímek 7'!$A$3:$A$5</c:f>
              <c:strCache>
                <c:ptCount val="3"/>
                <c:pt idx="0">
                  <c:v>Čísla</c:v>
                </c:pt>
                <c:pt idx="1">
                  <c:v>Měření a geometrie</c:v>
                </c:pt>
                <c:pt idx="2">
                  <c:v>Data</c:v>
                </c:pt>
              </c:strCache>
            </c:strRef>
          </c:cat>
          <c:val>
            <c:numRef>
              <c:f>'Snímek 7'!$B$3:$B$5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4E-4483-8804-BAC9740D1F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6723769615107"/>
          <c:y val="0.12710038197185841"/>
          <c:w val="0.78424132253191847"/>
          <c:h val="0.75964221884484118"/>
        </c:manualLayout>
      </c:layout>
      <c:pie3DChart>
        <c:varyColors val="1"/>
        <c:ser>
          <c:idx val="0"/>
          <c:order val="0"/>
          <c:tx>
            <c:strRef>
              <c:f>'Snímek 7'!$B$2</c:f>
              <c:strCache>
                <c:ptCount val="1"/>
                <c:pt idx="0">
                  <c:v>Matematika</c:v>
                </c:pt>
              </c:strCache>
            </c:strRef>
          </c:tx>
          <c:dPt>
            <c:idx val="0"/>
            <c:bubble3D val="0"/>
            <c:spPr>
              <a:solidFill>
                <a:srgbClr val="0073C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2A-4220-A3BF-9C4F93673509}"/>
              </c:ext>
            </c:extLst>
          </c:dPt>
          <c:dPt>
            <c:idx val="1"/>
            <c:bubble3D val="0"/>
            <c:spPr>
              <a:solidFill>
                <a:srgbClr val="CBD5E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2A-4220-A3BF-9C4F93673509}"/>
              </c:ext>
            </c:extLst>
          </c:dPt>
          <c:dPt>
            <c:idx val="2"/>
            <c:bubble3D val="0"/>
            <c:spPr>
              <a:solidFill>
                <a:srgbClr val="99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2A-4220-A3BF-9C4F93673509}"/>
              </c:ext>
            </c:extLst>
          </c:dPt>
          <c:dLbls>
            <c:dLbl>
              <c:idx val="0"/>
              <c:layout>
                <c:manualLayout>
                  <c:x val="-2.1129934859601809E-2"/>
                  <c:y val="-0.3874094983208570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en-US" sz="1400" b="0" i="0" u="none" strike="noStrike" kern="1200" baseline="0">
                        <a:solidFill>
                          <a:prstClr val="black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91F76AC5-21AC-44D2-98C0-2AF469B967E0}" type="CATEGORYNAME">
                      <a:rPr lang="en-US" sz="140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lang="en-US" sz="1400">
                          <a:solidFill>
                            <a:prstClr val="black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[NÁZEV KATEGORIE]</a:t>
                    </a:fld>
                    <a:r>
                      <a:rPr lang="en-US" sz="1400" baseline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
50 %</a:t>
                    </a:r>
                  </a:p>
                </c:rich>
              </c:tx>
              <c:spPr>
                <a:xfrm>
                  <a:off x="2935317" y="59850"/>
                  <a:ext cx="762997" cy="570028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n-US" sz="1400" b="0" i="0" u="none" strike="noStrike" kern="1200" baseline="0">
                      <a:solidFill>
                        <a:prstClr val="black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9890"/>
                        <a:gd name="adj2" fmla="val 8719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95005646948094"/>
                      <c:h val="0.207109979112199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2A-4220-A3BF-9C4F93673509}"/>
                </c:ext>
              </c:extLst>
            </c:dLbl>
            <c:dLbl>
              <c:idx val="1"/>
              <c:layout>
                <c:manualLayout>
                  <c:x val="3.4140472714914811E-3"/>
                  <c:y val="0.142016214789688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en-US" sz="1400" b="0" i="0" u="none" strike="noStrike" kern="1200" baseline="0">
                        <a:solidFill>
                          <a:prstClr val="black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 sz="1400" err="1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Geometrické</a:t>
                    </a:r>
                    <a:r>
                      <a:rPr lang="en-US" sz="140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tvary a </a:t>
                    </a:r>
                    <a:r>
                      <a:rPr lang="en-US" sz="1400" err="1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měření</a:t>
                    </a:r>
                    <a:r>
                      <a:rPr lang="en-US" sz="140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r>
                      <a:rPr lang="en-US" sz="1400" baseline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
35 %</a:t>
                    </a:r>
                  </a:p>
                </c:rich>
              </c:tx>
              <c:spPr>
                <a:xfrm>
                  <a:off x="57149" y="1647471"/>
                  <a:ext cx="1084657" cy="1017985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n-US" sz="1400" b="0" i="0" u="none" strike="noStrike" kern="1200" baseline="0">
                      <a:solidFill>
                        <a:prstClr val="black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634"/>
                        <a:gd name="adj2" fmla="val -6455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8729438002273"/>
                      <c:h val="0.300652509522046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F2A-4220-A3BF-9C4F93673509}"/>
                </c:ext>
              </c:extLst>
            </c:dLbl>
            <c:dLbl>
              <c:idx val="2"/>
              <c:layout>
                <c:manualLayout>
                  <c:x val="-1.6807180874645694E-2"/>
                  <c:y val="9.5988913987116939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en-US" sz="1400" b="0" i="0" u="none" strike="noStrike" kern="1200" baseline="0">
                        <a:solidFill>
                          <a:prstClr val="black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233037DF-89BF-400C-AA84-7D1C542A9AAE}" type="CATEGORYNAME">
                      <a:rPr lang="en-US" sz="140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lang="en-US" sz="1400">
                          <a:solidFill>
                            <a:prstClr val="black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[NÁZEV KATEGORIE]</a:t>
                    </a:fld>
                    <a:r>
                      <a:rPr lang="en-US" sz="140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</a:p>
                  <a:p>
                    <a:pPr>
                      <a:defRPr lang="en-US" sz="1400">
                        <a:solidFill>
                          <a:prstClr val="black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40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15</a:t>
                    </a:r>
                    <a:r>
                      <a:rPr lang="en-US" sz="1400" baseline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%</a:t>
                    </a:r>
                  </a:p>
                </c:rich>
              </c:tx>
              <c:spPr>
                <a:xfrm>
                  <a:off x="0" y="0"/>
                  <a:ext cx="1240837" cy="571274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n-US" sz="1400" b="0" i="0" u="none" strike="noStrike" kern="1200" baseline="0">
                      <a:solidFill>
                        <a:prstClr val="black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4258"/>
                        <a:gd name="adj2" fmla="val 7139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842475425122419"/>
                      <c:h val="0.20756262859713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2A-4220-A3BF-9C4F93673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'Snímek 7'!$A$3:$A$5</c:f>
              <c:strCache>
                <c:ptCount val="3"/>
                <c:pt idx="0">
                  <c:v>Čísla</c:v>
                </c:pt>
                <c:pt idx="1">
                  <c:v>Měření a geometrie</c:v>
                </c:pt>
                <c:pt idx="2">
                  <c:v>Znázornění dat</c:v>
                </c:pt>
              </c:strCache>
            </c:strRef>
          </c:cat>
          <c:val>
            <c:numRef>
              <c:f>'Snímek 7'!$B$3:$B$5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2A-4220-A3BF-9C4F936735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6550633146667"/>
          <c:y val="4.8883724849370785E-2"/>
          <c:w val="0.84615459809567239"/>
          <c:h val="0.69169484849976715"/>
        </c:manualLayout>
      </c:layout>
      <c:lineChart>
        <c:grouping val="standard"/>
        <c:varyColors val="0"/>
        <c:ser>
          <c:idx val="0"/>
          <c:order val="0"/>
          <c:tx>
            <c:strRef>
              <c:f>'Snímek 5b'!$B$4</c:f>
              <c:strCache>
                <c:ptCount val="1"/>
                <c:pt idx="0">
                  <c:v>čísla</c:v>
                </c:pt>
              </c:strCache>
            </c:strRef>
          </c:tx>
          <c:spPr>
            <a:ln w="28575" cap="rnd">
              <a:solidFill>
                <a:srgbClr val="0073CF"/>
              </a:solidFill>
              <a:round/>
            </a:ln>
            <a:effectLst/>
          </c:spPr>
          <c:marker>
            <c:symbol val="none"/>
          </c:marker>
          <c:cat>
            <c:numRef>
              <c:f>'Snímek 5b'!$C$3:$F$3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'Snímek 5b'!$C$4:$F$4</c:f>
              <c:numCache>
                <c:formatCode>General</c:formatCode>
                <c:ptCount val="4"/>
                <c:pt idx="0">
                  <c:v>486</c:v>
                </c:pt>
                <c:pt idx="1">
                  <c:v>509</c:v>
                </c:pt>
                <c:pt idx="2">
                  <c:v>528</c:v>
                </c:pt>
                <c:pt idx="3">
                  <c:v>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E0-43AD-A510-DEF051143B49}"/>
            </c:ext>
          </c:extLst>
        </c:ser>
        <c:ser>
          <c:idx val="1"/>
          <c:order val="1"/>
          <c:tx>
            <c:strRef>
              <c:f>'Snímek 5b'!$B$5</c:f>
              <c:strCache>
                <c:ptCount val="1"/>
                <c:pt idx="0">
                  <c:v>geometrie</c:v>
                </c:pt>
              </c:strCache>
            </c:strRef>
          </c:tx>
          <c:spPr>
            <a:ln w="28575" cap="rnd">
              <a:solidFill>
                <a:srgbClr val="99CCFF"/>
              </a:solidFill>
              <a:round/>
            </a:ln>
            <a:effectLst/>
          </c:spPr>
          <c:marker>
            <c:symbol val="none"/>
          </c:marker>
          <c:cat>
            <c:numRef>
              <c:f>'Snímek 5b'!$C$3:$F$3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'Snímek 5b'!$C$5:$F$5</c:f>
              <c:numCache>
                <c:formatCode>General</c:formatCode>
                <c:ptCount val="4"/>
                <c:pt idx="0">
                  <c:v>487</c:v>
                </c:pt>
                <c:pt idx="1">
                  <c:v>513</c:v>
                </c:pt>
                <c:pt idx="2">
                  <c:v>531</c:v>
                </c:pt>
                <c:pt idx="3">
                  <c:v>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0-43AD-A510-DEF051143B49}"/>
            </c:ext>
          </c:extLst>
        </c:ser>
        <c:ser>
          <c:idx val="2"/>
          <c:order val="2"/>
          <c:tx>
            <c:strRef>
              <c:f>'Snímek 5b'!$B$6</c:f>
              <c:strCache>
                <c:ptCount val="1"/>
                <c:pt idx="0">
                  <c:v>data</c:v>
                </c:pt>
              </c:strCache>
            </c:strRef>
          </c:tx>
          <c:spPr>
            <a:ln w="28575" cap="rnd">
              <a:solidFill>
                <a:srgbClr val="CBD5ED"/>
              </a:solidFill>
              <a:round/>
            </a:ln>
            <a:effectLst/>
          </c:spPr>
          <c:marker>
            <c:symbol val="none"/>
          </c:marker>
          <c:cat>
            <c:numRef>
              <c:f>'Snímek 5b'!$C$3:$F$3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'Snímek 5b'!$C$6:$F$6</c:f>
              <c:numCache>
                <c:formatCode>General</c:formatCode>
                <c:ptCount val="4"/>
                <c:pt idx="0">
                  <c:v>482</c:v>
                </c:pt>
                <c:pt idx="1">
                  <c:v>519</c:v>
                </c:pt>
                <c:pt idx="2">
                  <c:v>525</c:v>
                </c:pt>
                <c:pt idx="3">
                  <c:v>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E0-43AD-A510-DEF051143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947856"/>
        <c:axId val="652948184"/>
      </c:lineChart>
      <c:catAx>
        <c:axId val="652947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4546A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cs-CZ" sz="1200" b="1" dirty="0">
                    <a:solidFill>
                      <a:srgbClr val="44546A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Rok testování</a:t>
                </a:r>
              </a:p>
            </c:rich>
          </c:tx>
          <c:layout>
            <c:manualLayout>
              <c:xMode val="edge"/>
              <c:yMode val="edge"/>
              <c:x val="0.4729797118258145"/>
              <c:y val="0.803768283202761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4454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4546A">
                <a:alpha val="96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652948184"/>
        <c:crosses val="autoZero"/>
        <c:auto val="1"/>
        <c:lblAlgn val="ctr"/>
        <c:lblOffset val="100"/>
        <c:noMultiLvlLbl val="0"/>
      </c:catAx>
      <c:valAx>
        <c:axId val="652948184"/>
        <c:scaling>
          <c:orientation val="minMax"/>
          <c:min val="470"/>
        </c:scaling>
        <c:delete val="0"/>
        <c:axPos val="l"/>
        <c:majorGridlines>
          <c:spPr>
            <a:ln w="3175" cap="flat" cmpd="sng" algn="ctr">
              <a:solidFill>
                <a:srgbClr val="CBD5E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cs-CZ" sz="1200" b="1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Průměrný výsledek</a:t>
                </a:r>
              </a:p>
            </c:rich>
          </c:tx>
          <c:layout>
            <c:manualLayout>
              <c:xMode val="edge"/>
              <c:yMode val="edge"/>
              <c:x val="1.2232415902140673E-2"/>
              <c:y val="0.262341790609507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65294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06563319947889"/>
          <c:y val="0.87951290849282315"/>
          <c:w val="0.41407684663303435"/>
          <c:h val="6.9377629392904108E-2"/>
        </c:manualLayout>
      </c:layout>
      <c:overlay val="0"/>
      <c:spPr>
        <a:solidFill>
          <a:srgbClr val="F1F1F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dirty="0" err="1">
                <a:solidFill>
                  <a:schemeClr val="tx2"/>
                </a:solidFill>
              </a:rPr>
              <a:t>plocha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sadů</a:t>
            </a:r>
            <a:r>
              <a:rPr lang="cs-CZ" dirty="0">
                <a:solidFill>
                  <a:schemeClr val="tx2"/>
                </a:solidFill>
              </a:rPr>
              <a:t> v </a:t>
            </a:r>
            <a:r>
              <a:rPr lang="cs-CZ" dirty="0" err="1">
                <a:solidFill>
                  <a:schemeClr val="tx2"/>
                </a:solidFill>
              </a:rPr>
              <a:t>čr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Plocha sadů (ha)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5E-4C4F-AE0D-723549DCBCFF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E-4C4F-AE0D-723549DCBCFF}"/>
              </c:ext>
            </c:extLst>
          </c:dPt>
          <c:dPt>
            <c:idx val="2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5E-4C4F-AE0D-723549DCBCFF}"/>
              </c:ext>
            </c:extLst>
          </c:dPt>
          <c:dPt>
            <c:idx val="3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5E-4C4F-AE0D-723549DCBCFF}"/>
              </c:ext>
            </c:extLst>
          </c:dPt>
          <c:dPt>
            <c:idx val="4"/>
            <c:bubble3D val="0"/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5E-4C4F-AE0D-723549DCBCFF}"/>
              </c:ext>
            </c:extLst>
          </c:dPt>
          <c:dPt>
            <c:idx val="5"/>
            <c:bubble3D val="0"/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95E-4C4F-AE0D-723549DCBC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95E-4C4F-AE0D-723549DCBC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95E-4C4F-AE0D-723549DCBC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95E-4C4F-AE0D-723549DCBC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95E-4C4F-AE0D-723549DCBC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95E-4C4F-AE0D-723549DCBC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95E-4C4F-AE0D-723549DCBCF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95E-4C4F-AE0D-723549DCBCF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95E-4C4F-AE0D-723549DCBCF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95E-4C4F-AE0D-723549DCBCF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95E-4C4F-AE0D-723549DCBCF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95E-4C4F-AE0D-723549DCBCF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95E-4C4F-AE0D-723549DCBCFF}"/>
              </c:ext>
            </c:extLst>
          </c:dPt>
          <c:dLbls>
            <c:dLbl>
              <c:idx val="0"/>
              <c:layout>
                <c:manualLayout>
                  <c:x val="-0.24153000808654659"/>
                  <c:y val="-5.6406600328301965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5E-4C4F-AE0D-723549DCBCFF}"/>
                </c:ext>
              </c:extLst>
            </c:dLbl>
            <c:dLbl>
              <c:idx val="1"/>
              <c:layout>
                <c:manualLayout>
                  <c:x val="0.13109084366823112"/>
                  <c:y val="-0.1695912633901722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5E-4C4F-AE0D-723549DCBCFF}"/>
                </c:ext>
              </c:extLst>
            </c:dLbl>
            <c:dLbl>
              <c:idx val="2"/>
              <c:layout>
                <c:manualLayout>
                  <c:x val="0.14003907629293097"/>
                  <c:y val="-9.406347659857534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5E-4C4F-AE0D-723549DCBCFF}"/>
                </c:ext>
              </c:extLst>
            </c:dLbl>
            <c:dLbl>
              <c:idx val="3"/>
              <c:layout>
                <c:manualLayout>
                  <c:x val="0.1204893631717088"/>
                  <c:y val="-6.8804977652554599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5E-4C4F-AE0D-723549DCBCFF}"/>
                </c:ext>
              </c:extLst>
            </c:dLbl>
            <c:dLbl>
              <c:idx val="4"/>
              <c:layout>
                <c:manualLayout>
                  <c:x val="0.12538455420345185"/>
                  <c:y val="4.98071819234886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F42E603A-0671-4A3C-9102-AB8F49E3F642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endParaRPr lang="cs-CZ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95E-4C4F-AE0D-723549DCBCFF}"/>
                </c:ext>
              </c:extLst>
            </c:dLbl>
            <c:dLbl>
              <c:idx val="5"/>
              <c:layout>
                <c:manualLayout>
                  <c:x val="0.25108056947427027"/>
                  <c:y val="5.75653601958973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/>
                      <a:t>ostatní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95E-4C4F-AE0D-723549DCBCF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5E-4C4F-AE0D-723549DCBCF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5E-4C4F-AE0D-723549DCBCF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5E-4C4F-AE0D-723549DCBCF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95E-4C4F-AE0D-723549DCBCF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95E-4C4F-AE0D-723549DCBCF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95E-4C4F-AE0D-723549DCBCF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95E-4C4F-AE0D-723549DCBCF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95E-4C4F-AE0D-723549DCBCF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95E-4C4F-AE0D-723549DCBCF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95E-4C4F-AE0D-723549DCBCF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95E-4C4F-AE0D-723549DCBCF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95E-4C4F-AE0D-723549DCBCFF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effectLst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Sheet1!$A$2:$A$19</c:f>
              <c:strCache>
                <c:ptCount val="18"/>
                <c:pt idx="0">
                  <c:v>jabloně</c:v>
                </c:pt>
                <c:pt idx="1">
                  <c:v>slivoně (švestka)</c:v>
                </c:pt>
                <c:pt idx="2">
                  <c:v>višně</c:v>
                </c:pt>
                <c:pt idx="3">
                  <c:v>meruňky</c:v>
                </c:pt>
                <c:pt idx="4">
                  <c:v>třešně</c:v>
                </c:pt>
                <c:pt idx="5">
                  <c:v>hrušně</c:v>
                </c:pt>
                <c:pt idx="6">
                  <c:v>rybízy červené a bílé</c:v>
                </c:pt>
                <c:pt idx="7">
                  <c:v>rybízy černé</c:v>
                </c:pt>
                <c:pt idx="8">
                  <c:v>broskvoně</c:v>
                </c:pt>
                <c:pt idx="9">
                  <c:v>ostatní ovocné stromy a keře</c:v>
                </c:pt>
                <c:pt idx="10">
                  <c:v>ořešáky vlašské</c:v>
                </c:pt>
                <c:pt idx="11">
                  <c:v>maliníky</c:v>
                </c:pt>
                <c:pt idx="12">
                  <c:v>lísky</c:v>
                </c:pt>
                <c:pt idx="13">
                  <c:v>borůvky</c:v>
                </c:pt>
                <c:pt idx="14">
                  <c:v>ostružiníky</c:v>
                </c:pt>
                <c:pt idx="15">
                  <c:v>angrešty</c:v>
                </c:pt>
                <c:pt idx="16">
                  <c:v>kaštanovníky jedlé</c:v>
                </c:pt>
                <c:pt idx="17">
                  <c:v>mandloně</c:v>
                </c:pt>
              </c:strCache>
            </c:strRef>
          </c:cat>
          <c:val>
            <c:numRef>
              <c:f>Sheet1!$B$2:$B$19</c:f>
              <c:numCache>
                <c:formatCode>0.00</c:formatCode>
                <c:ptCount val="18"/>
                <c:pt idx="0">
                  <c:v>7818.6</c:v>
                </c:pt>
                <c:pt idx="1">
                  <c:v>2328.7199999999998</c:v>
                </c:pt>
                <c:pt idx="2">
                  <c:v>1427.24</c:v>
                </c:pt>
                <c:pt idx="3">
                  <c:v>1152.21</c:v>
                </c:pt>
                <c:pt idx="4">
                  <c:v>1016.58</c:v>
                </c:pt>
                <c:pt idx="5">
                  <c:v>870.1</c:v>
                </c:pt>
                <c:pt idx="6">
                  <c:v>575.72</c:v>
                </c:pt>
                <c:pt idx="7">
                  <c:v>361.47</c:v>
                </c:pt>
                <c:pt idx="8">
                  <c:v>340.49</c:v>
                </c:pt>
                <c:pt idx="9">
                  <c:v>254.47</c:v>
                </c:pt>
                <c:pt idx="10">
                  <c:v>194.74</c:v>
                </c:pt>
                <c:pt idx="11">
                  <c:v>38.85</c:v>
                </c:pt>
                <c:pt idx="12">
                  <c:v>16.989999999999998</c:v>
                </c:pt>
                <c:pt idx="13">
                  <c:v>10.84</c:v>
                </c:pt>
                <c:pt idx="14">
                  <c:v>3.56</c:v>
                </c:pt>
                <c:pt idx="15">
                  <c:v>3.06</c:v>
                </c:pt>
                <c:pt idx="16">
                  <c:v>2.37</c:v>
                </c:pt>
                <c:pt idx="17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95E-4C4F-AE0D-723549DCBCF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968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968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AA0DE169-3521-4FD9-9E53-1CC59CB6E1D2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1258"/>
            <a:ext cx="2946400" cy="496968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31258"/>
            <a:ext cx="2946400" cy="496968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418DFA4B-F277-4EF0-8199-BF8D54DE6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293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8" cy="498135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8" cy="498135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1A0CE3EE-7BA2-4561-89AE-9B404A5E0616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9" rIns="91440" bIns="4571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19" rIns="91440" bIns="45719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8" cy="498134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8" cy="498134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E2FA786B-2C9B-47C2-B175-1F19C2197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98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as.cz/cs/firmy/articles/fixni-a-rustove-mysleni-jak-nas-ovlivnuje-hodnoceni-druhyc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893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Relativně lepší výsledek v okruhu znamená vyšší počet bodů na dílčí škále oproti celkovému skóre v předmětu.</a:t>
            </a:r>
          </a:p>
          <a:p>
            <a:r>
              <a:rPr lang="cs-CZ"/>
              <a:t>V </a:t>
            </a:r>
            <a:r>
              <a:rPr lang="cs-CZ" b="1"/>
              <a:t>matematice</a:t>
            </a:r>
            <a:r>
              <a:rPr lang="cs-CZ"/>
              <a:t> si čeští žáci relativně lépe poradili s úlohami z tematických okruhů čísla a geometrie, ale naopak relativně hůře si vedli při řešení úloh zaměřených na práci s daty. Výsledek českých žáků v tomto okruhu stagnuje od roku 2011. Relativně lépe řešili úlohy na uvažování, naopak hůře úlohy na prokazování znalostí.</a:t>
            </a:r>
          </a:p>
          <a:p>
            <a:r>
              <a:rPr lang="cs-CZ" u="sng"/>
              <a:t>Prokazování znalostí</a:t>
            </a:r>
            <a:r>
              <a:rPr lang="cs-CZ"/>
              <a:t> – vybavit si definice, vlastnosti čísel a geometrických útvarů; rozpoznat, třídit čísla a tvary; počítání; měření.</a:t>
            </a:r>
          </a:p>
          <a:p>
            <a:r>
              <a:rPr lang="cs-CZ" u="sng"/>
              <a:t>Používání znalostí</a:t>
            </a:r>
            <a:r>
              <a:rPr lang="cs-CZ"/>
              <a:t> – určit vhodné či efektivní operace a strategie; vyjadřovat a modelovat pomocí tabulek, diagramů; sestrojovat geometrické útvary; provádět strategie a operace při řešení úloh.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786B-2C9B-47C2-B175-1F19C2197C7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03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souladu s doporučením postupovalo 90% ředitelů ZŠ a 85 SŠ.</a:t>
            </a:r>
          </a:p>
          <a:p>
            <a:endParaRPr lang="cs-CZ" dirty="0"/>
          </a:p>
          <a:p>
            <a:r>
              <a:rPr lang="cs-CZ" dirty="0"/>
              <a:t>Pro 70 % učitelů ZŠ a 60 % učitelů SŠ byly alespoň některé části přínosné.</a:t>
            </a:r>
          </a:p>
          <a:p>
            <a:endParaRPr lang="cs-CZ" dirty="0"/>
          </a:p>
          <a:p>
            <a:r>
              <a:rPr lang="cs-CZ" dirty="0"/>
              <a:t>10% učitelů ZŠ a 14% učitelů SŠ se s doporučením neseznámila vůbec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50D8A-F9CE-4BD7-934C-09343759C21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63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011">
              <a:defRPr/>
            </a:pPr>
            <a:r>
              <a:rPr lang="cs-CZ"/>
              <a:t>Úloha – toto je celková úspěšnost, všechny odpovědi jsou vyznačeny správně. SVĚT – včetně rozvojových zemí.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786B-2C9B-47C2-B175-1F19C2197C7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2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786B-2C9B-47C2-B175-1F19C2197C7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362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48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Od roku 2007 se snižoval podíl žáků se slabým výsledkem (nízká vědomostní úroveň a pod ní) v matematice a zvyšoval se podíl žáků s výbornými výsledky (vysoká a velmi vysoká úroveň). Rozložení žáků v roce 2019 je velmi podobné rozložení v roce 1995, podíl žáků ve velmi vysoké úrovni je o málo nižší (o 6 procentních bodů).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786B-2C9B-47C2-B175-1F19C2197C7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5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815" indent="-170815">
              <a:buFont typeface="Arial" panose="020B0604020202020204" pitchFamily="34" charset="0"/>
              <a:buChar char="•"/>
            </a:pPr>
            <a:r>
              <a:rPr lang="cs-CZ"/>
              <a:t>Velká mezinárodní šetření jsou již tradičně doplněna o sadu kontextuálních dotazníků, díky nimž se dozvídáme informace o podmínkách a průběhu vzdělávání a také o postojích a názorech žáků</a:t>
            </a: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cs-CZ"/>
              <a:t>V rámci šetření TIMSS 2019 se dotazníkového šetření zúčastnili žáci, jejich rodiče, učitelé a ředitelé škol</a:t>
            </a:r>
            <a:endParaRPr lang="cs-CZ"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cs-CZ">
                <a:cs typeface="Calibri"/>
              </a:rPr>
              <a:t>V dnešní prezentaci se zaměříme jen na některá zajímavá témata, podíváme se na domácí zázemí žáků, důraz škol na studijní úspěch, účast učitelů na dalším vzdělávání a také na to, jaký mají žáci vztah ke škole a jak se rádi učí matematiku a přírodovědu </a:t>
            </a:r>
          </a:p>
          <a:p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786B-2C9B-47C2-B175-1F19C2197C7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6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27" indent="-171227">
              <a:buFont typeface="Arial" panose="020B0604020202020204" pitchFamily="34" charset="0"/>
              <a:buChar char="•"/>
            </a:pPr>
            <a:r>
              <a:rPr lang="cs-CZ"/>
              <a:t>Posuzovali ředitelé – hodnotili úroveň aspektů ve škole, např. úspěšnost učitelů při realizaci ŠVP, nároky učitelů či postoje a angažovanost rodičů </a:t>
            </a:r>
          </a:p>
          <a:p>
            <a:pPr marL="171227" indent="-171227">
              <a:buFont typeface="Arial" panose="020B0604020202020204" pitchFamily="34" charset="0"/>
              <a:buChar char="•"/>
            </a:pPr>
            <a:r>
              <a:rPr lang="cs-CZ"/>
              <a:t>Na základě odpovědí ředitelů byl zkonstruován index Důraz na studijní úspěch, který rozděluje školy do tří skupin (s velmi vysokým důrazem, s vysokým důrazem a středním důrazem)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776E-9455-4B56-B798-17733C2BD9E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4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27" indent="-171227">
              <a:buFont typeface="Arial" panose="020B0604020202020204" pitchFamily="34" charset="0"/>
              <a:buChar char="•"/>
            </a:pPr>
            <a:r>
              <a:rPr lang="cs-CZ"/>
              <a:t>Na následujícím snímku můžeme vidět, že ČR patří k zemím s nejnižším důrazem škol na úspěch ve vzdělávání – nižší důraz byl zjištěn jen v Nizozemsku, Maďarsku a na Slovensku</a:t>
            </a:r>
          </a:p>
          <a:p>
            <a:pPr marL="171227" indent="-171227">
              <a:buFont typeface="Arial" panose="020B0604020202020204" pitchFamily="34" charset="0"/>
              <a:buChar char="•"/>
            </a:pPr>
            <a:r>
              <a:rPr lang="cs-CZ"/>
              <a:t>Čeští žáci ve školách, které kladou </a:t>
            </a:r>
            <a:r>
              <a:rPr lang="cs-CZ" b="1"/>
              <a:t>vysoký důraz </a:t>
            </a:r>
            <a:r>
              <a:rPr lang="cs-CZ"/>
              <a:t>na studijní úspěch, dosahují průměrně o 29 bodů lepšího výsledku v matematice ve srovnání se žáky ze škol kladoucích </a:t>
            </a:r>
            <a:r>
              <a:rPr lang="cs-CZ" b="1"/>
              <a:t>střední důraz</a:t>
            </a:r>
            <a:r>
              <a:rPr lang="cs-CZ"/>
              <a:t>. V případě přírodovědy činí tento rozdíl 25 bodů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211">
              <a:defRPr/>
            </a:pPr>
            <a:fld id="{E2FA786B-2C9B-47C2-B175-1F19C2197C77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13211">
                <a:defRPr/>
              </a:pPr>
              <a:t>5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697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Koncept nastavení mysli vychází z otázky, proč se některým lidem daří rozvíjet svůj potenciál lépe, než jiným. Odpověď může mimo jiné spočívat ve způsobu, jakým lidé nahlížejí na své základní vlastnosti, schopnosti, na svůj potenciál a svoji kapacitu tyto vlastnosti aktivně zlepšovat a kultivovat.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Ve zkratce bychom mohli říci, že lidé, u nichž převažuje </a:t>
            </a:r>
            <a:r>
              <a:rPr lang="cs-CZ" b="1" dirty="0"/>
              <a:t>růstové myšlení</a:t>
            </a:r>
            <a:r>
              <a:rPr lang="cs-CZ" dirty="0"/>
              <a:t>, jsou přesvědčeni, že s vynaložením dostatečného úsilí a vytrvalosti může každý jedinec cíleně zlepšovat svoje dovednosti a zvyšovat svůj potenciál. Naopak lidé s převažujícím tzv</a:t>
            </a:r>
            <a:r>
              <a:rPr lang="cs-CZ" b="0" dirty="0"/>
              <a:t>. </a:t>
            </a:r>
            <a:r>
              <a:rPr lang="cs-CZ" b="1" dirty="0"/>
              <a:t>fixním myšlením </a:t>
            </a:r>
            <a:r>
              <a:rPr lang="cs-CZ" sz="1200" i="0" dirty="0"/>
              <a:t>považují základní vlastnosti jedince za vrozené a jednou pro vždy dané.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i="0" dirty="0"/>
              <a:t>Převaha růstového či naopak fixního myšlení může do značné míry ovlivňovat, jak žáci přistupují k vlastnímu učení, jaké si kladou cíle, jak čelí různým výzvám, ale i to, jak se vypořádávají s překážkami či kritikou. 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7949C-6EC9-4009-A5F4-17EEC61C1A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86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https://www.csas.cz/cs/firmy/articles/fixni-a-rustove-mysleni-jak-nas-ovlivnuje-hodnoceni-druhych</a:t>
            </a:r>
            <a:r>
              <a:rPr lang="cs-CZ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Autorka </a:t>
            </a:r>
            <a:r>
              <a:rPr lang="cs-CZ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Dwecková</a:t>
            </a:r>
            <a:r>
              <a:rPr lang="cs-CZ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v článku upozorňuje, že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„Školy, ve kterých se učitelé zajímají pouze o to, zda budou mít děti dobré známky, vychovávají generace lidí, kteří nejsou schopní v práci přežít ani den bez odměny. Příliš pozitivní hodnocení dětského výkonu orientované na přítomnost je tedy podle ní rovněž nevhodné – znemožňuje dětem mít velké sny a fantazírovat nad tím, jak by samy mohly jednou přispět společnosti.“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7949C-6EC9-4009-A5F4-17EEC61C1A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22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PISA 2018 Jak uvažují naši žáci?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7949C-6EC9-4009-A5F4-17EEC61C1A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85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011">
              <a:defRPr/>
            </a:pPr>
            <a:r>
              <a:rPr lang="cs-CZ"/>
              <a:t>Rozložení oblastí dostálo v matematice změn. Oblast Data – nabývá na významu. Došlo k přejmenování této oblasti – je pojato šířeji. </a:t>
            </a:r>
            <a:r>
              <a:rPr lang="cs-CZ" b="1">
                <a:solidFill>
                  <a:schemeClr val="lt1"/>
                </a:solidFill>
              </a:rPr>
              <a:t>Používání dat k řešení problémových úloh.</a:t>
            </a:r>
          </a:p>
          <a:p>
            <a:pPr defTabSz="909011"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786B-2C9B-47C2-B175-1F19C2197C7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98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Ondrej.andrys@csicr.cz" TargetMode="External"/><Relationship Id="rId4" Type="http://schemas.openxmlformats.org/officeDocument/2006/relationships/hyperlink" Target="mailto:posta@csicr.cz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Obrázek 5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7" y="5814559"/>
            <a:ext cx="4902573" cy="10434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5" y="376238"/>
            <a:ext cx="2259429" cy="591394"/>
          </a:xfrm>
          <a:prstGeom prst="rect">
            <a:avLst/>
          </a:prstGeom>
        </p:spPr>
      </p:pic>
      <p:sp>
        <p:nvSpPr>
          <p:cNvPr id="7" name="Shape 20"/>
          <p:cNvSpPr/>
          <p:nvPr userDrawn="1"/>
        </p:nvSpPr>
        <p:spPr>
          <a:xfrm>
            <a:off x="982663" y="376238"/>
            <a:ext cx="2686527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Komplexní systém hodnocení</a:t>
            </a:r>
            <a:b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CZ.02.3.68/0.0/0.0/15_001/0000751</a:t>
            </a:r>
          </a:p>
        </p:txBody>
      </p:sp>
      <p:sp>
        <p:nvSpPr>
          <p:cNvPr id="8" name="Volný tvar: obrazec 29">
            <a:extLst>
              <a:ext uri="{FF2B5EF4-FFF2-40B4-BE49-F238E27FC236}">
                <a16:creationId xmlns:a16="http://schemas.microsoft.com/office/drawing/2014/main" id="{FC92B2EA-68A2-48B1-A09E-4011E0E3AF93}"/>
              </a:ext>
            </a:extLst>
          </p:cNvPr>
          <p:cNvSpPr/>
          <p:nvPr userDrawn="1"/>
        </p:nvSpPr>
        <p:spPr>
          <a:xfrm>
            <a:off x="-15875" y="1432289"/>
            <a:ext cx="12207875" cy="4344197"/>
          </a:xfrm>
          <a:custGeom>
            <a:avLst/>
            <a:gdLst>
              <a:gd name="connsiteX0" fmla="*/ 0 w 12192000"/>
              <a:gd name="connsiteY0" fmla="*/ 0 h 4222623"/>
              <a:gd name="connsiteX1" fmla="*/ 12192000 w 12192000"/>
              <a:gd name="connsiteY1" fmla="*/ 0 h 4222623"/>
              <a:gd name="connsiteX2" fmla="*/ 12192000 w 12192000"/>
              <a:gd name="connsiteY2" fmla="*/ 4222623 h 4222623"/>
              <a:gd name="connsiteX3" fmla="*/ 0 w 12192000"/>
              <a:gd name="connsiteY3" fmla="*/ 4222623 h 4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22623">
                <a:moveTo>
                  <a:pt x="0" y="0"/>
                </a:moveTo>
                <a:lnTo>
                  <a:pt x="12192000" y="0"/>
                </a:lnTo>
                <a:lnTo>
                  <a:pt x="12192000" y="4222623"/>
                </a:lnTo>
                <a:lnTo>
                  <a:pt x="0" y="4222623"/>
                </a:lnTo>
                <a:close/>
              </a:path>
            </a:pathLst>
          </a:custGeom>
          <a:solidFill>
            <a:srgbClr val="0073CF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2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11512532" y="470009"/>
            <a:ext cx="277139" cy="2770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573355" y="531598"/>
            <a:ext cx="15549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8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6871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11512532" y="470009"/>
            <a:ext cx="277139" cy="2770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573355" y="531598"/>
            <a:ext cx="15549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2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2" y="2217160"/>
            <a:ext cx="10837862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36" name="Obrázek 5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7" y="5814559"/>
            <a:ext cx="4902573" cy="10434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5" y="376238"/>
            <a:ext cx="2259429" cy="591394"/>
          </a:xfrm>
          <a:prstGeom prst="rect">
            <a:avLst/>
          </a:prstGeom>
        </p:spPr>
      </p:pic>
      <p:sp>
        <p:nvSpPr>
          <p:cNvPr id="7" name="Shape 20"/>
          <p:cNvSpPr/>
          <p:nvPr userDrawn="1"/>
        </p:nvSpPr>
        <p:spPr>
          <a:xfrm>
            <a:off x="982663" y="376238"/>
            <a:ext cx="2686527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Komplexní systém hodnocení</a:t>
            </a:r>
            <a:b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CZ.02.3.68/0.0/0.0/15_001/0000751</a:t>
            </a:r>
          </a:p>
        </p:txBody>
      </p:sp>
    </p:spTree>
    <p:extLst>
      <p:ext uri="{BB962C8B-B14F-4D97-AF65-F5344CB8AC3E}">
        <p14:creationId xmlns:p14="http://schemas.microsoft.com/office/powerpoint/2010/main" val="2952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2169544"/>
            <a:ext cx="10833097" cy="747897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644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D17269-4B14-4C4E-B0CC-9EB6FD588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" y="0"/>
            <a:ext cx="12190898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2169544"/>
            <a:ext cx="10833097" cy="747897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964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2" y="1146162"/>
            <a:ext cx="10837862" cy="830997"/>
          </a:xfr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2" y="2217160"/>
            <a:ext cx="10837862" cy="2492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grpSp>
        <p:nvGrpSpPr>
          <p:cNvPr id="532" name="Group 4">
            <a:extLst>
              <a:ext uri="{FF2B5EF4-FFF2-40B4-BE49-F238E27FC236}">
                <a16:creationId xmlns:a16="http://schemas.microsoft.com/office/drawing/2014/main" id="{4F794D90-C6AA-4C37-B40E-D3F987E9C51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533" name="AutoShape 3">
              <a:extLst>
                <a:ext uri="{FF2B5EF4-FFF2-40B4-BE49-F238E27FC236}">
                  <a16:creationId xmlns:a16="http://schemas.microsoft.com/office/drawing/2014/main" id="{02B4422F-0CA3-4674-91D0-BF6D1E5C0D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534" name="Group 205">
              <a:extLst>
                <a:ext uri="{FF2B5EF4-FFF2-40B4-BE49-F238E27FC236}">
                  <a16:creationId xmlns:a16="http://schemas.microsoft.com/office/drawing/2014/main" id="{C2CAB36F-B065-4DA6-A085-07FF27CF1CD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19" y="2951"/>
              <a:ext cx="6825" cy="1133"/>
              <a:chOff x="619" y="2951"/>
              <a:chExt cx="6825" cy="1133"/>
            </a:xfrm>
          </p:grpSpPr>
          <p:sp>
            <p:nvSpPr>
              <p:cNvPr id="857" name="Freeform 5">
                <a:extLst>
                  <a:ext uri="{FF2B5EF4-FFF2-40B4-BE49-F238E27FC236}">
                    <a16:creationId xmlns:a16="http://schemas.microsoft.com/office/drawing/2014/main" id="{DAC3111C-30AE-4591-B2C9-1C8453B7AA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8" name="Freeform 6">
                <a:extLst>
                  <a:ext uri="{FF2B5EF4-FFF2-40B4-BE49-F238E27FC236}">
                    <a16:creationId xmlns:a16="http://schemas.microsoft.com/office/drawing/2014/main" id="{9F9F83D3-F074-428B-B12A-B5B037CDCD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9" name="Freeform 7">
                <a:extLst>
                  <a:ext uri="{FF2B5EF4-FFF2-40B4-BE49-F238E27FC236}">
                    <a16:creationId xmlns:a16="http://schemas.microsoft.com/office/drawing/2014/main" id="{5CFFA0A7-579A-4094-B9B9-F488E4CFA4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0" name="Freeform 8">
                <a:extLst>
                  <a:ext uri="{FF2B5EF4-FFF2-40B4-BE49-F238E27FC236}">
                    <a16:creationId xmlns:a16="http://schemas.microsoft.com/office/drawing/2014/main" id="{F94CB553-BFE5-4EB1-9902-D973655E92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1" name="Freeform 9">
                <a:extLst>
                  <a:ext uri="{FF2B5EF4-FFF2-40B4-BE49-F238E27FC236}">
                    <a16:creationId xmlns:a16="http://schemas.microsoft.com/office/drawing/2014/main" id="{95A0E5F2-A4D3-4CB2-AB7C-F56284A9D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2" name="Freeform 10">
                <a:extLst>
                  <a:ext uri="{FF2B5EF4-FFF2-40B4-BE49-F238E27FC236}">
                    <a16:creationId xmlns:a16="http://schemas.microsoft.com/office/drawing/2014/main" id="{09ACE516-1650-4B04-9AD7-B47EB4445F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3" name="Freeform 11">
                <a:extLst>
                  <a:ext uri="{FF2B5EF4-FFF2-40B4-BE49-F238E27FC236}">
                    <a16:creationId xmlns:a16="http://schemas.microsoft.com/office/drawing/2014/main" id="{DC093115-7FF6-4FF2-9586-299049C471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4" name="Freeform 12">
                <a:extLst>
                  <a:ext uri="{FF2B5EF4-FFF2-40B4-BE49-F238E27FC236}">
                    <a16:creationId xmlns:a16="http://schemas.microsoft.com/office/drawing/2014/main" id="{2FC1339E-6428-4452-AB9B-6CA81774DE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5" name="Freeform 13">
                <a:extLst>
                  <a:ext uri="{FF2B5EF4-FFF2-40B4-BE49-F238E27FC236}">
                    <a16:creationId xmlns:a16="http://schemas.microsoft.com/office/drawing/2014/main" id="{80CEBB38-28A0-4F94-8B41-913DC3E1AE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6" name="Freeform 14">
                <a:extLst>
                  <a:ext uri="{FF2B5EF4-FFF2-40B4-BE49-F238E27FC236}">
                    <a16:creationId xmlns:a16="http://schemas.microsoft.com/office/drawing/2014/main" id="{61759D75-CDDC-4E8B-A64E-56505B54FB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7" name="Freeform 15">
                <a:extLst>
                  <a:ext uri="{FF2B5EF4-FFF2-40B4-BE49-F238E27FC236}">
                    <a16:creationId xmlns:a16="http://schemas.microsoft.com/office/drawing/2014/main" id="{B50BC74F-D34F-4C55-87BC-E6B00D9F09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8" name="Freeform 16">
                <a:extLst>
                  <a:ext uri="{FF2B5EF4-FFF2-40B4-BE49-F238E27FC236}">
                    <a16:creationId xmlns:a16="http://schemas.microsoft.com/office/drawing/2014/main" id="{E37F4A0F-F5E6-4B24-83BE-5AA03F289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9" name="Freeform 17">
                <a:extLst>
                  <a:ext uri="{FF2B5EF4-FFF2-40B4-BE49-F238E27FC236}">
                    <a16:creationId xmlns:a16="http://schemas.microsoft.com/office/drawing/2014/main" id="{0863B96A-B4A6-4EF2-8DAF-F5C4C07FC8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0" name="Freeform 18">
                <a:extLst>
                  <a:ext uri="{FF2B5EF4-FFF2-40B4-BE49-F238E27FC236}">
                    <a16:creationId xmlns:a16="http://schemas.microsoft.com/office/drawing/2014/main" id="{0715B720-EE60-45FE-A4F2-1827307044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1" name="Freeform 19">
                <a:extLst>
                  <a:ext uri="{FF2B5EF4-FFF2-40B4-BE49-F238E27FC236}">
                    <a16:creationId xmlns:a16="http://schemas.microsoft.com/office/drawing/2014/main" id="{B258F0B9-8223-4695-993D-33E72B1477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2" name="Freeform 20">
                <a:extLst>
                  <a:ext uri="{FF2B5EF4-FFF2-40B4-BE49-F238E27FC236}">
                    <a16:creationId xmlns:a16="http://schemas.microsoft.com/office/drawing/2014/main" id="{0AE9CE24-0322-4C1D-A591-624E2469A1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3" name="Freeform 21">
                <a:extLst>
                  <a:ext uri="{FF2B5EF4-FFF2-40B4-BE49-F238E27FC236}">
                    <a16:creationId xmlns:a16="http://schemas.microsoft.com/office/drawing/2014/main" id="{373DB591-29E4-4862-9BDA-89EFF1143E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4" name="Freeform 22">
                <a:extLst>
                  <a:ext uri="{FF2B5EF4-FFF2-40B4-BE49-F238E27FC236}">
                    <a16:creationId xmlns:a16="http://schemas.microsoft.com/office/drawing/2014/main" id="{A7C29062-F211-472E-8800-57C8B3BF3E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5" name="Freeform 23">
                <a:extLst>
                  <a:ext uri="{FF2B5EF4-FFF2-40B4-BE49-F238E27FC236}">
                    <a16:creationId xmlns:a16="http://schemas.microsoft.com/office/drawing/2014/main" id="{5CF756F3-B740-4C4F-BA87-34CD3726ED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6" name="Freeform 24">
                <a:extLst>
                  <a:ext uri="{FF2B5EF4-FFF2-40B4-BE49-F238E27FC236}">
                    <a16:creationId xmlns:a16="http://schemas.microsoft.com/office/drawing/2014/main" id="{8A285574-6C2E-4F99-B8AF-065ECD1206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7" name="Freeform 25">
                <a:extLst>
                  <a:ext uri="{FF2B5EF4-FFF2-40B4-BE49-F238E27FC236}">
                    <a16:creationId xmlns:a16="http://schemas.microsoft.com/office/drawing/2014/main" id="{DA3DEBA8-0DBF-4934-8411-53994E31E3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8" name="Freeform 26">
                <a:extLst>
                  <a:ext uri="{FF2B5EF4-FFF2-40B4-BE49-F238E27FC236}">
                    <a16:creationId xmlns:a16="http://schemas.microsoft.com/office/drawing/2014/main" id="{C8BF60F7-5CD7-4499-BFD6-F5024A5141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9" name="Freeform 27">
                <a:extLst>
                  <a:ext uri="{FF2B5EF4-FFF2-40B4-BE49-F238E27FC236}">
                    <a16:creationId xmlns:a16="http://schemas.microsoft.com/office/drawing/2014/main" id="{AB5CF540-B5A2-4D4E-ADB2-49A0A3037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0" name="Freeform 28">
                <a:extLst>
                  <a:ext uri="{FF2B5EF4-FFF2-40B4-BE49-F238E27FC236}">
                    <a16:creationId xmlns:a16="http://schemas.microsoft.com/office/drawing/2014/main" id="{FE98A3DD-69EE-4D64-B538-C556F6E076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1" name="Freeform 29">
                <a:extLst>
                  <a:ext uri="{FF2B5EF4-FFF2-40B4-BE49-F238E27FC236}">
                    <a16:creationId xmlns:a16="http://schemas.microsoft.com/office/drawing/2014/main" id="{5AA6AE76-84C6-41B1-B8A7-2E48854949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2" name="Freeform 30">
                <a:extLst>
                  <a:ext uri="{FF2B5EF4-FFF2-40B4-BE49-F238E27FC236}">
                    <a16:creationId xmlns:a16="http://schemas.microsoft.com/office/drawing/2014/main" id="{F179DFB0-FC09-412C-AD70-5DC3AA6C8B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3" name="Freeform 31">
                <a:extLst>
                  <a:ext uri="{FF2B5EF4-FFF2-40B4-BE49-F238E27FC236}">
                    <a16:creationId xmlns:a16="http://schemas.microsoft.com/office/drawing/2014/main" id="{21CDD95F-AC21-47F9-9B61-80CABC868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4" name="Freeform 32">
                <a:extLst>
                  <a:ext uri="{FF2B5EF4-FFF2-40B4-BE49-F238E27FC236}">
                    <a16:creationId xmlns:a16="http://schemas.microsoft.com/office/drawing/2014/main" id="{CF84C355-4DC8-483A-811F-FDB144F7B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5" name="Freeform 33">
                <a:extLst>
                  <a:ext uri="{FF2B5EF4-FFF2-40B4-BE49-F238E27FC236}">
                    <a16:creationId xmlns:a16="http://schemas.microsoft.com/office/drawing/2014/main" id="{DC3290DC-1591-4543-984D-C96E38BE4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6" name="Freeform 34">
                <a:extLst>
                  <a:ext uri="{FF2B5EF4-FFF2-40B4-BE49-F238E27FC236}">
                    <a16:creationId xmlns:a16="http://schemas.microsoft.com/office/drawing/2014/main" id="{9C45A8F8-8DF1-4E15-AEEA-B77FA44EAD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7" name="Freeform 35">
                <a:extLst>
                  <a:ext uri="{FF2B5EF4-FFF2-40B4-BE49-F238E27FC236}">
                    <a16:creationId xmlns:a16="http://schemas.microsoft.com/office/drawing/2014/main" id="{18C74B41-6A6A-447E-B4FF-BD74C60A79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8" name="Freeform 36">
                <a:extLst>
                  <a:ext uri="{FF2B5EF4-FFF2-40B4-BE49-F238E27FC236}">
                    <a16:creationId xmlns:a16="http://schemas.microsoft.com/office/drawing/2014/main" id="{6590CCE1-58A6-4CAE-A74A-F6C536463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9" name="Freeform 37">
                <a:extLst>
                  <a:ext uri="{FF2B5EF4-FFF2-40B4-BE49-F238E27FC236}">
                    <a16:creationId xmlns:a16="http://schemas.microsoft.com/office/drawing/2014/main" id="{B14FAA18-17D4-418C-87FB-D97046F92D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0" name="Freeform 38">
                <a:extLst>
                  <a:ext uri="{FF2B5EF4-FFF2-40B4-BE49-F238E27FC236}">
                    <a16:creationId xmlns:a16="http://schemas.microsoft.com/office/drawing/2014/main" id="{D036B29C-F25A-458D-AC53-AE4A034EC5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1" name="Freeform 39">
                <a:extLst>
                  <a:ext uri="{FF2B5EF4-FFF2-40B4-BE49-F238E27FC236}">
                    <a16:creationId xmlns:a16="http://schemas.microsoft.com/office/drawing/2014/main" id="{1F1788A6-2F3D-424B-AA50-000A75846E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2" name="Freeform 40">
                <a:extLst>
                  <a:ext uri="{FF2B5EF4-FFF2-40B4-BE49-F238E27FC236}">
                    <a16:creationId xmlns:a16="http://schemas.microsoft.com/office/drawing/2014/main" id="{7393F5B2-7524-4CF5-B0BD-F236DB154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3" name="Freeform 41">
                <a:extLst>
                  <a:ext uri="{FF2B5EF4-FFF2-40B4-BE49-F238E27FC236}">
                    <a16:creationId xmlns:a16="http://schemas.microsoft.com/office/drawing/2014/main" id="{8832F043-7FA7-4D65-86D2-16D4FD6FCB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4" name="Freeform 42">
                <a:extLst>
                  <a:ext uri="{FF2B5EF4-FFF2-40B4-BE49-F238E27FC236}">
                    <a16:creationId xmlns:a16="http://schemas.microsoft.com/office/drawing/2014/main" id="{559CA791-5483-42A0-A922-8FEEF8A17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5" name="Freeform 43">
                <a:extLst>
                  <a:ext uri="{FF2B5EF4-FFF2-40B4-BE49-F238E27FC236}">
                    <a16:creationId xmlns:a16="http://schemas.microsoft.com/office/drawing/2014/main" id="{32C7C3E0-3BE1-40D3-A8C1-EC1C0EB96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6" name="Freeform 44">
                <a:extLst>
                  <a:ext uri="{FF2B5EF4-FFF2-40B4-BE49-F238E27FC236}">
                    <a16:creationId xmlns:a16="http://schemas.microsoft.com/office/drawing/2014/main" id="{153B1DF4-A417-4D14-94D3-5DF6B07BB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7" name="Freeform 45">
                <a:extLst>
                  <a:ext uri="{FF2B5EF4-FFF2-40B4-BE49-F238E27FC236}">
                    <a16:creationId xmlns:a16="http://schemas.microsoft.com/office/drawing/2014/main" id="{1627A613-5D37-484D-9227-83C93D0808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8" name="Freeform 46">
                <a:extLst>
                  <a:ext uri="{FF2B5EF4-FFF2-40B4-BE49-F238E27FC236}">
                    <a16:creationId xmlns:a16="http://schemas.microsoft.com/office/drawing/2014/main" id="{0DA81C03-132F-465C-BFD3-095058B25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9" name="Freeform 47">
                <a:extLst>
                  <a:ext uri="{FF2B5EF4-FFF2-40B4-BE49-F238E27FC236}">
                    <a16:creationId xmlns:a16="http://schemas.microsoft.com/office/drawing/2014/main" id="{849969E4-4EFE-435D-9888-DADE9DE3F3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0" name="Freeform 48">
                <a:extLst>
                  <a:ext uri="{FF2B5EF4-FFF2-40B4-BE49-F238E27FC236}">
                    <a16:creationId xmlns:a16="http://schemas.microsoft.com/office/drawing/2014/main" id="{90F4BE98-7CE0-43BE-B462-D72128373D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1" name="Freeform 49">
                <a:extLst>
                  <a:ext uri="{FF2B5EF4-FFF2-40B4-BE49-F238E27FC236}">
                    <a16:creationId xmlns:a16="http://schemas.microsoft.com/office/drawing/2014/main" id="{AB144C7E-AB33-49D9-BCFA-1B4552CEC9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2" name="Freeform 50">
                <a:extLst>
                  <a:ext uri="{FF2B5EF4-FFF2-40B4-BE49-F238E27FC236}">
                    <a16:creationId xmlns:a16="http://schemas.microsoft.com/office/drawing/2014/main" id="{A45FCFDB-8CF0-4A81-B119-CA9AF8319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3" name="Freeform 51">
                <a:extLst>
                  <a:ext uri="{FF2B5EF4-FFF2-40B4-BE49-F238E27FC236}">
                    <a16:creationId xmlns:a16="http://schemas.microsoft.com/office/drawing/2014/main" id="{8FF0223A-12F3-420F-AAF9-D312DE56C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4" name="Freeform 52">
                <a:extLst>
                  <a:ext uri="{FF2B5EF4-FFF2-40B4-BE49-F238E27FC236}">
                    <a16:creationId xmlns:a16="http://schemas.microsoft.com/office/drawing/2014/main" id="{BD8A1198-6839-49ED-8442-727B47B05A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5" name="Freeform 53">
                <a:extLst>
                  <a:ext uri="{FF2B5EF4-FFF2-40B4-BE49-F238E27FC236}">
                    <a16:creationId xmlns:a16="http://schemas.microsoft.com/office/drawing/2014/main" id="{CF26FBF0-3C81-4B5F-A523-E9C4A7F09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6" name="Freeform 54">
                <a:extLst>
                  <a:ext uri="{FF2B5EF4-FFF2-40B4-BE49-F238E27FC236}">
                    <a16:creationId xmlns:a16="http://schemas.microsoft.com/office/drawing/2014/main" id="{3E6DFCB3-0929-46E4-82E3-928FF20DE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7" name="Freeform 55">
                <a:extLst>
                  <a:ext uri="{FF2B5EF4-FFF2-40B4-BE49-F238E27FC236}">
                    <a16:creationId xmlns:a16="http://schemas.microsoft.com/office/drawing/2014/main" id="{82614D24-C6DC-43B8-A322-BDA88A9D34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8" name="Freeform 56">
                <a:extLst>
                  <a:ext uri="{FF2B5EF4-FFF2-40B4-BE49-F238E27FC236}">
                    <a16:creationId xmlns:a16="http://schemas.microsoft.com/office/drawing/2014/main" id="{4DF31333-6055-4160-B08E-4DC6BE79F9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9" name="Freeform 57">
                <a:extLst>
                  <a:ext uri="{FF2B5EF4-FFF2-40B4-BE49-F238E27FC236}">
                    <a16:creationId xmlns:a16="http://schemas.microsoft.com/office/drawing/2014/main" id="{AD508C54-1D1B-4F11-8C39-66361043B7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0" name="Freeform 58">
                <a:extLst>
                  <a:ext uri="{FF2B5EF4-FFF2-40B4-BE49-F238E27FC236}">
                    <a16:creationId xmlns:a16="http://schemas.microsoft.com/office/drawing/2014/main" id="{6D1CC9E4-BC61-4FFC-BD60-B3AF90A757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1" name="Freeform 59">
                <a:extLst>
                  <a:ext uri="{FF2B5EF4-FFF2-40B4-BE49-F238E27FC236}">
                    <a16:creationId xmlns:a16="http://schemas.microsoft.com/office/drawing/2014/main" id="{C19208A6-3A7C-46EB-81DB-282890A556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2" name="Freeform 60">
                <a:extLst>
                  <a:ext uri="{FF2B5EF4-FFF2-40B4-BE49-F238E27FC236}">
                    <a16:creationId xmlns:a16="http://schemas.microsoft.com/office/drawing/2014/main" id="{1CA7E5CF-DA49-4A10-91CE-E2CF3500C9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3" name="Freeform 61">
                <a:extLst>
                  <a:ext uri="{FF2B5EF4-FFF2-40B4-BE49-F238E27FC236}">
                    <a16:creationId xmlns:a16="http://schemas.microsoft.com/office/drawing/2014/main" id="{E2C86ADD-B0E7-4A6E-B086-3B1CA464B4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4" name="Freeform 62">
                <a:extLst>
                  <a:ext uri="{FF2B5EF4-FFF2-40B4-BE49-F238E27FC236}">
                    <a16:creationId xmlns:a16="http://schemas.microsoft.com/office/drawing/2014/main" id="{1BBE16DB-3C59-42C2-A37D-AF298538C1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5" name="Freeform 63">
                <a:extLst>
                  <a:ext uri="{FF2B5EF4-FFF2-40B4-BE49-F238E27FC236}">
                    <a16:creationId xmlns:a16="http://schemas.microsoft.com/office/drawing/2014/main" id="{9B45C78C-C716-46AA-BB81-D5462E3C67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6" name="Freeform 64">
                <a:extLst>
                  <a:ext uri="{FF2B5EF4-FFF2-40B4-BE49-F238E27FC236}">
                    <a16:creationId xmlns:a16="http://schemas.microsoft.com/office/drawing/2014/main" id="{9F9D8A0A-395C-4B98-9249-E69B50E176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7" name="Freeform 65">
                <a:extLst>
                  <a:ext uri="{FF2B5EF4-FFF2-40B4-BE49-F238E27FC236}">
                    <a16:creationId xmlns:a16="http://schemas.microsoft.com/office/drawing/2014/main" id="{628B3C10-6024-4668-BBBC-C1A5EEB5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8" name="Freeform 66">
                <a:extLst>
                  <a:ext uri="{FF2B5EF4-FFF2-40B4-BE49-F238E27FC236}">
                    <a16:creationId xmlns:a16="http://schemas.microsoft.com/office/drawing/2014/main" id="{D9F764FB-5D11-4088-888D-AE075DF91F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9" name="Freeform 67">
                <a:extLst>
                  <a:ext uri="{FF2B5EF4-FFF2-40B4-BE49-F238E27FC236}">
                    <a16:creationId xmlns:a16="http://schemas.microsoft.com/office/drawing/2014/main" id="{FCCB3CEC-46F0-4ADB-8EF9-AD3477DE9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0" name="Freeform 68">
                <a:extLst>
                  <a:ext uri="{FF2B5EF4-FFF2-40B4-BE49-F238E27FC236}">
                    <a16:creationId xmlns:a16="http://schemas.microsoft.com/office/drawing/2014/main" id="{CF513157-EF83-487B-BDA0-E73C9756BC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1" name="Freeform 69">
                <a:extLst>
                  <a:ext uri="{FF2B5EF4-FFF2-40B4-BE49-F238E27FC236}">
                    <a16:creationId xmlns:a16="http://schemas.microsoft.com/office/drawing/2014/main" id="{5FBF7843-7D65-46BF-A93B-E95D4F1280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2" name="Freeform 70">
                <a:extLst>
                  <a:ext uri="{FF2B5EF4-FFF2-40B4-BE49-F238E27FC236}">
                    <a16:creationId xmlns:a16="http://schemas.microsoft.com/office/drawing/2014/main" id="{F2785113-1539-490B-9A7D-80D2CDAA0C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3" name="Rectangle 71">
                <a:extLst>
                  <a:ext uri="{FF2B5EF4-FFF2-40B4-BE49-F238E27FC236}">
                    <a16:creationId xmlns:a16="http://schemas.microsoft.com/office/drawing/2014/main" id="{C4F22084-041E-4E94-BBCF-F1601312BB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92" y="3849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4" name="Freeform 72">
                <a:extLst>
                  <a:ext uri="{FF2B5EF4-FFF2-40B4-BE49-F238E27FC236}">
                    <a16:creationId xmlns:a16="http://schemas.microsoft.com/office/drawing/2014/main" id="{2DFB548C-F00F-4847-91B7-1F691CBF21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5" name="Freeform 73">
                <a:extLst>
                  <a:ext uri="{FF2B5EF4-FFF2-40B4-BE49-F238E27FC236}">
                    <a16:creationId xmlns:a16="http://schemas.microsoft.com/office/drawing/2014/main" id="{C5BA2F82-6069-4174-B9DF-44B23FDD07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6" name="Freeform 74">
                <a:extLst>
                  <a:ext uri="{FF2B5EF4-FFF2-40B4-BE49-F238E27FC236}">
                    <a16:creationId xmlns:a16="http://schemas.microsoft.com/office/drawing/2014/main" id="{24991E83-00CD-4E71-AAE7-B8279211AA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7" name="Freeform 75">
                <a:extLst>
                  <a:ext uri="{FF2B5EF4-FFF2-40B4-BE49-F238E27FC236}">
                    <a16:creationId xmlns:a16="http://schemas.microsoft.com/office/drawing/2014/main" id="{ACCCFE06-B168-4CB8-8EA3-CD3E4A31A2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8" name="Freeform 76">
                <a:extLst>
                  <a:ext uri="{FF2B5EF4-FFF2-40B4-BE49-F238E27FC236}">
                    <a16:creationId xmlns:a16="http://schemas.microsoft.com/office/drawing/2014/main" id="{2AD9F24B-4654-4074-9EC5-8B507EA796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9" name="Freeform 77">
                <a:extLst>
                  <a:ext uri="{FF2B5EF4-FFF2-40B4-BE49-F238E27FC236}">
                    <a16:creationId xmlns:a16="http://schemas.microsoft.com/office/drawing/2014/main" id="{E5A3BDF2-7AD7-432A-9DF8-9E4D3DA49C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0" name="Freeform 78">
                <a:extLst>
                  <a:ext uri="{FF2B5EF4-FFF2-40B4-BE49-F238E27FC236}">
                    <a16:creationId xmlns:a16="http://schemas.microsoft.com/office/drawing/2014/main" id="{F8197B7B-4B0E-47FD-BE9D-318C31160C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1" name="Freeform 79">
                <a:extLst>
                  <a:ext uri="{FF2B5EF4-FFF2-40B4-BE49-F238E27FC236}">
                    <a16:creationId xmlns:a16="http://schemas.microsoft.com/office/drawing/2014/main" id="{84FE7FC2-3615-4F94-9B31-5D90AB142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2" name="Freeform 80">
                <a:extLst>
                  <a:ext uri="{FF2B5EF4-FFF2-40B4-BE49-F238E27FC236}">
                    <a16:creationId xmlns:a16="http://schemas.microsoft.com/office/drawing/2014/main" id="{DDF446DD-B427-4384-B58E-ACF75C810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3" name="Freeform 81">
                <a:extLst>
                  <a:ext uri="{FF2B5EF4-FFF2-40B4-BE49-F238E27FC236}">
                    <a16:creationId xmlns:a16="http://schemas.microsoft.com/office/drawing/2014/main" id="{4DBA048D-0DE1-4B72-8F0C-69FA46336B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4" name="Freeform 82">
                <a:extLst>
                  <a:ext uri="{FF2B5EF4-FFF2-40B4-BE49-F238E27FC236}">
                    <a16:creationId xmlns:a16="http://schemas.microsoft.com/office/drawing/2014/main" id="{D03D7345-4A2E-47F8-93DF-47DF1000E1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5" name="Freeform 83">
                <a:extLst>
                  <a:ext uri="{FF2B5EF4-FFF2-40B4-BE49-F238E27FC236}">
                    <a16:creationId xmlns:a16="http://schemas.microsoft.com/office/drawing/2014/main" id="{CC70E25B-3BEF-4311-9B11-666737A648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6" name="Freeform 84">
                <a:extLst>
                  <a:ext uri="{FF2B5EF4-FFF2-40B4-BE49-F238E27FC236}">
                    <a16:creationId xmlns:a16="http://schemas.microsoft.com/office/drawing/2014/main" id="{60F9F202-B8B8-41D2-A242-0E52E7714F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7" name="Freeform 85">
                <a:extLst>
                  <a:ext uri="{FF2B5EF4-FFF2-40B4-BE49-F238E27FC236}">
                    <a16:creationId xmlns:a16="http://schemas.microsoft.com/office/drawing/2014/main" id="{3223CD1C-8C57-4ECF-A133-59EC6A2F5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8" name="Freeform 86">
                <a:extLst>
                  <a:ext uri="{FF2B5EF4-FFF2-40B4-BE49-F238E27FC236}">
                    <a16:creationId xmlns:a16="http://schemas.microsoft.com/office/drawing/2014/main" id="{3CCF6DDC-8A7C-4096-9200-DE4FE250D1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9" name="Freeform 87">
                <a:extLst>
                  <a:ext uri="{FF2B5EF4-FFF2-40B4-BE49-F238E27FC236}">
                    <a16:creationId xmlns:a16="http://schemas.microsoft.com/office/drawing/2014/main" id="{36AC2E9C-4BA2-4484-9FB6-E87F177A7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0" name="Freeform 88">
                <a:extLst>
                  <a:ext uri="{FF2B5EF4-FFF2-40B4-BE49-F238E27FC236}">
                    <a16:creationId xmlns:a16="http://schemas.microsoft.com/office/drawing/2014/main" id="{49839976-66DF-4E25-8575-55EB788CC7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1" name="Freeform 89">
                <a:extLst>
                  <a:ext uri="{FF2B5EF4-FFF2-40B4-BE49-F238E27FC236}">
                    <a16:creationId xmlns:a16="http://schemas.microsoft.com/office/drawing/2014/main" id="{70716743-215E-4ECE-AC59-A7BDCAD1F7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2" name="Freeform 90">
                <a:extLst>
                  <a:ext uri="{FF2B5EF4-FFF2-40B4-BE49-F238E27FC236}">
                    <a16:creationId xmlns:a16="http://schemas.microsoft.com/office/drawing/2014/main" id="{DCB8D7BC-2FF4-4C86-90BC-3FAA3848C2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3" name="Freeform 91">
                <a:extLst>
                  <a:ext uri="{FF2B5EF4-FFF2-40B4-BE49-F238E27FC236}">
                    <a16:creationId xmlns:a16="http://schemas.microsoft.com/office/drawing/2014/main" id="{1F02ACE5-1804-47C9-849E-5AD56BF624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4" name="Freeform 92">
                <a:extLst>
                  <a:ext uri="{FF2B5EF4-FFF2-40B4-BE49-F238E27FC236}">
                    <a16:creationId xmlns:a16="http://schemas.microsoft.com/office/drawing/2014/main" id="{26ECEBBA-B062-402C-A6D2-43EEEE94C8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5" name="Freeform 93">
                <a:extLst>
                  <a:ext uri="{FF2B5EF4-FFF2-40B4-BE49-F238E27FC236}">
                    <a16:creationId xmlns:a16="http://schemas.microsoft.com/office/drawing/2014/main" id="{4F88C5DB-12CD-44BE-AB4C-7060786E3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6" name="Freeform 94">
                <a:extLst>
                  <a:ext uri="{FF2B5EF4-FFF2-40B4-BE49-F238E27FC236}">
                    <a16:creationId xmlns:a16="http://schemas.microsoft.com/office/drawing/2014/main" id="{5AEAD423-AD9F-4379-8242-FA5771196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7" name="Freeform 95">
                <a:extLst>
                  <a:ext uri="{FF2B5EF4-FFF2-40B4-BE49-F238E27FC236}">
                    <a16:creationId xmlns:a16="http://schemas.microsoft.com/office/drawing/2014/main" id="{509F181C-0156-400C-B2EA-1A0008A7A7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8" name="Freeform 96">
                <a:extLst>
                  <a:ext uri="{FF2B5EF4-FFF2-40B4-BE49-F238E27FC236}">
                    <a16:creationId xmlns:a16="http://schemas.microsoft.com/office/drawing/2014/main" id="{073F4FFA-8D13-4347-9B85-B86A94A61F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9" name="Freeform 97">
                <a:extLst>
                  <a:ext uri="{FF2B5EF4-FFF2-40B4-BE49-F238E27FC236}">
                    <a16:creationId xmlns:a16="http://schemas.microsoft.com/office/drawing/2014/main" id="{E75779A2-F8E2-4E40-80E6-310BFB3C5D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0" name="Freeform 98">
                <a:extLst>
                  <a:ext uri="{FF2B5EF4-FFF2-40B4-BE49-F238E27FC236}">
                    <a16:creationId xmlns:a16="http://schemas.microsoft.com/office/drawing/2014/main" id="{6C6DB587-F23D-4C2A-88E6-B12719730F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1" name="Freeform 99">
                <a:extLst>
                  <a:ext uri="{FF2B5EF4-FFF2-40B4-BE49-F238E27FC236}">
                    <a16:creationId xmlns:a16="http://schemas.microsoft.com/office/drawing/2014/main" id="{47B45455-3C69-496E-9316-20973A1E0B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2" name="Freeform 100">
                <a:extLst>
                  <a:ext uri="{FF2B5EF4-FFF2-40B4-BE49-F238E27FC236}">
                    <a16:creationId xmlns:a16="http://schemas.microsoft.com/office/drawing/2014/main" id="{3A64A574-D90D-434A-A27B-F41DC4F21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3" name="Freeform 101">
                <a:extLst>
                  <a:ext uri="{FF2B5EF4-FFF2-40B4-BE49-F238E27FC236}">
                    <a16:creationId xmlns:a16="http://schemas.microsoft.com/office/drawing/2014/main" id="{E3EAEA67-F00B-4FC1-AC9C-39B84764C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4" name="Freeform 102">
                <a:extLst>
                  <a:ext uri="{FF2B5EF4-FFF2-40B4-BE49-F238E27FC236}">
                    <a16:creationId xmlns:a16="http://schemas.microsoft.com/office/drawing/2014/main" id="{D140A008-DA99-42E3-A12F-B051B66ECD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5" name="Freeform 103">
                <a:extLst>
                  <a:ext uri="{FF2B5EF4-FFF2-40B4-BE49-F238E27FC236}">
                    <a16:creationId xmlns:a16="http://schemas.microsoft.com/office/drawing/2014/main" id="{835C0631-2F61-4FD9-AA34-01BD943FB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6" name="Freeform 104">
                <a:extLst>
                  <a:ext uri="{FF2B5EF4-FFF2-40B4-BE49-F238E27FC236}">
                    <a16:creationId xmlns:a16="http://schemas.microsoft.com/office/drawing/2014/main" id="{81644060-205B-4B98-9ED8-33E9B9287D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7" name="Freeform 105">
                <a:extLst>
                  <a:ext uri="{FF2B5EF4-FFF2-40B4-BE49-F238E27FC236}">
                    <a16:creationId xmlns:a16="http://schemas.microsoft.com/office/drawing/2014/main" id="{477E2391-0C1F-4444-9011-004986D626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8" name="Freeform 106">
                <a:extLst>
                  <a:ext uri="{FF2B5EF4-FFF2-40B4-BE49-F238E27FC236}">
                    <a16:creationId xmlns:a16="http://schemas.microsoft.com/office/drawing/2014/main" id="{51F3A4CB-9510-4A2C-9D82-F0826C1D54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9" name="Freeform 107">
                <a:extLst>
                  <a:ext uri="{FF2B5EF4-FFF2-40B4-BE49-F238E27FC236}">
                    <a16:creationId xmlns:a16="http://schemas.microsoft.com/office/drawing/2014/main" id="{EC06234E-987A-43B9-802E-FB75FB257F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0" name="Freeform 108">
                <a:extLst>
                  <a:ext uri="{FF2B5EF4-FFF2-40B4-BE49-F238E27FC236}">
                    <a16:creationId xmlns:a16="http://schemas.microsoft.com/office/drawing/2014/main" id="{7CE842E4-B2A7-4C88-B0F5-938A0AFF68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1" name="Freeform 109">
                <a:extLst>
                  <a:ext uri="{FF2B5EF4-FFF2-40B4-BE49-F238E27FC236}">
                    <a16:creationId xmlns:a16="http://schemas.microsoft.com/office/drawing/2014/main" id="{523601B0-848F-454A-8975-B3BB14A99F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2" name="Freeform 110">
                <a:extLst>
                  <a:ext uri="{FF2B5EF4-FFF2-40B4-BE49-F238E27FC236}">
                    <a16:creationId xmlns:a16="http://schemas.microsoft.com/office/drawing/2014/main" id="{3D72BA7F-C0AB-4ACD-A9F8-19E1F71C40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3" name="Freeform 111">
                <a:extLst>
                  <a:ext uri="{FF2B5EF4-FFF2-40B4-BE49-F238E27FC236}">
                    <a16:creationId xmlns:a16="http://schemas.microsoft.com/office/drawing/2014/main" id="{27AED507-6A83-4953-B67D-424C4C7C1F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4" name="Freeform 112">
                <a:extLst>
                  <a:ext uri="{FF2B5EF4-FFF2-40B4-BE49-F238E27FC236}">
                    <a16:creationId xmlns:a16="http://schemas.microsoft.com/office/drawing/2014/main" id="{124AAFCA-6F70-4194-8BF2-C2B9DEFA87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5" name="Freeform 113">
                <a:extLst>
                  <a:ext uri="{FF2B5EF4-FFF2-40B4-BE49-F238E27FC236}">
                    <a16:creationId xmlns:a16="http://schemas.microsoft.com/office/drawing/2014/main" id="{30AF4EC3-B978-4099-96FA-937C50333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6" name="Freeform 114">
                <a:extLst>
                  <a:ext uri="{FF2B5EF4-FFF2-40B4-BE49-F238E27FC236}">
                    <a16:creationId xmlns:a16="http://schemas.microsoft.com/office/drawing/2014/main" id="{948E0828-AB2E-448C-A294-C0B340D752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7" name="Freeform 115">
                <a:extLst>
                  <a:ext uri="{FF2B5EF4-FFF2-40B4-BE49-F238E27FC236}">
                    <a16:creationId xmlns:a16="http://schemas.microsoft.com/office/drawing/2014/main" id="{D400DAA5-9A98-43BC-9E7C-68D459D7B0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8" name="Freeform 116">
                <a:extLst>
                  <a:ext uri="{FF2B5EF4-FFF2-40B4-BE49-F238E27FC236}">
                    <a16:creationId xmlns:a16="http://schemas.microsoft.com/office/drawing/2014/main" id="{AA2AAA52-F26F-46CF-8EBB-22E40A062E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9" name="Freeform 117">
                <a:extLst>
                  <a:ext uri="{FF2B5EF4-FFF2-40B4-BE49-F238E27FC236}">
                    <a16:creationId xmlns:a16="http://schemas.microsoft.com/office/drawing/2014/main" id="{AE8298CF-0BEF-4EB5-A568-877538DA2F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0" name="Freeform 118">
                <a:extLst>
                  <a:ext uri="{FF2B5EF4-FFF2-40B4-BE49-F238E27FC236}">
                    <a16:creationId xmlns:a16="http://schemas.microsoft.com/office/drawing/2014/main" id="{BEBD60F4-B259-4027-B7AF-85A6446E32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1" name="Freeform 119">
                <a:extLst>
                  <a:ext uri="{FF2B5EF4-FFF2-40B4-BE49-F238E27FC236}">
                    <a16:creationId xmlns:a16="http://schemas.microsoft.com/office/drawing/2014/main" id="{6E94DDAD-33D3-4C7B-8164-E339A763F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2" name="Freeform 120">
                <a:extLst>
                  <a:ext uri="{FF2B5EF4-FFF2-40B4-BE49-F238E27FC236}">
                    <a16:creationId xmlns:a16="http://schemas.microsoft.com/office/drawing/2014/main" id="{DAA058CA-3BC5-4BCA-AD2E-E6B1EBEDFB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3" name="Freeform 121">
                <a:extLst>
                  <a:ext uri="{FF2B5EF4-FFF2-40B4-BE49-F238E27FC236}">
                    <a16:creationId xmlns:a16="http://schemas.microsoft.com/office/drawing/2014/main" id="{C870F268-69FD-44A4-9AD7-D6122156D5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4" name="Freeform 122">
                <a:extLst>
                  <a:ext uri="{FF2B5EF4-FFF2-40B4-BE49-F238E27FC236}">
                    <a16:creationId xmlns:a16="http://schemas.microsoft.com/office/drawing/2014/main" id="{F1D72C6B-F0DD-4D9F-8C58-4CFACC7A63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5" name="Freeform 123">
                <a:extLst>
                  <a:ext uri="{FF2B5EF4-FFF2-40B4-BE49-F238E27FC236}">
                    <a16:creationId xmlns:a16="http://schemas.microsoft.com/office/drawing/2014/main" id="{79EEE725-FC07-4D46-9212-64C112BF47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6" name="Freeform 124">
                <a:extLst>
                  <a:ext uri="{FF2B5EF4-FFF2-40B4-BE49-F238E27FC236}">
                    <a16:creationId xmlns:a16="http://schemas.microsoft.com/office/drawing/2014/main" id="{533FB7E5-015D-4CF8-96B4-B882D858AD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7" name="Freeform 125">
                <a:extLst>
                  <a:ext uri="{FF2B5EF4-FFF2-40B4-BE49-F238E27FC236}">
                    <a16:creationId xmlns:a16="http://schemas.microsoft.com/office/drawing/2014/main" id="{A0490E1D-2D68-477A-8D76-E70A42B56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8" name="Freeform 126">
                <a:extLst>
                  <a:ext uri="{FF2B5EF4-FFF2-40B4-BE49-F238E27FC236}">
                    <a16:creationId xmlns:a16="http://schemas.microsoft.com/office/drawing/2014/main" id="{ABD9BFE7-18F5-429B-871B-C5B328BA70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9" name="Freeform 127">
                <a:extLst>
                  <a:ext uri="{FF2B5EF4-FFF2-40B4-BE49-F238E27FC236}">
                    <a16:creationId xmlns:a16="http://schemas.microsoft.com/office/drawing/2014/main" id="{5BCF7267-7F5A-42D9-9A7C-D315054879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0" name="Freeform 128">
                <a:extLst>
                  <a:ext uri="{FF2B5EF4-FFF2-40B4-BE49-F238E27FC236}">
                    <a16:creationId xmlns:a16="http://schemas.microsoft.com/office/drawing/2014/main" id="{AAD43CFB-88F9-47D0-A89B-2BB80E73FE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1" name="Freeform 129">
                <a:extLst>
                  <a:ext uri="{FF2B5EF4-FFF2-40B4-BE49-F238E27FC236}">
                    <a16:creationId xmlns:a16="http://schemas.microsoft.com/office/drawing/2014/main" id="{B68C3136-59D7-42A9-A647-9653F8B05B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2" name="Freeform 130">
                <a:extLst>
                  <a:ext uri="{FF2B5EF4-FFF2-40B4-BE49-F238E27FC236}">
                    <a16:creationId xmlns:a16="http://schemas.microsoft.com/office/drawing/2014/main" id="{7CE0372F-C486-49FA-8741-DEB7BE28C7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3" name="Freeform 131">
                <a:extLst>
                  <a:ext uri="{FF2B5EF4-FFF2-40B4-BE49-F238E27FC236}">
                    <a16:creationId xmlns:a16="http://schemas.microsoft.com/office/drawing/2014/main" id="{8565C044-D860-4C30-84F7-B9D59C53E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4" name="Freeform 132">
                <a:extLst>
                  <a:ext uri="{FF2B5EF4-FFF2-40B4-BE49-F238E27FC236}">
                    <a16:creationId xmlns:a16="http://schemas.microsoft.com/office/drawing/2014/main" id="{8B3DC93A-4A95-4E31-B06B-116B97DA4E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5" name="Freeform 133">
                <a:extLst>
                  <a:ext uri="{FF2B5EF4-FFF2-40B4-BE49-F238E27FC236}">
                    <a16:creationId xmlns:a16="http://schemas.microsoft.com/office/drawing/2014/main" id="{0726F34C-82FA-4091-A53E-FE35936F14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6" name="Freeform 134">
                <a:extLst>
                  <a:ext uri="{FF2B5EF4-FFF2-40B4-BE49-F238E27FC236}">
                    <a16:creationId xmlns:a16="http://schemas.microsoft.com/office/drawing/2014/main" id="{D5F21C5A-2EBB-4A6B-A795-27CB85FD55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7" name="Freeform 135">
                <a:extLst>
                  <a:ext uri="{FF2B5EF4-FFF2-40B4-BE49-F238E27FC236}">
                    <a16:creationId xmlns:a16="http://schemas.microsoft.com/office/drawing/2014/main" id="{58DBE234-A84A-4DA0-913B-5DCF0979E7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8" name="Freeform 136">
                <a:extLst>
                  <a:ext uri="{FF2B5EF4-FFF2-40B4-BE49-F238E27FC236}">
                    <a16:creationId xmlns:a16="http://schemas.microsoft.com/office/drawing/2014/main" id="{C22F596C-62B6-4D83-A7CD-F5D76340F5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9" name="Freeform 137">
                <a:extLst>
                  <a:ext uri="{FF2B5EF4-FFF2-40B4-BE49-F238E27FC236}">
                    <a16:creationId xmlns:a16="http://schemas.microsoft.com/office/drawing/2014/main" id="{B5E41255-110E-4E75-8AF7-7BF4B7D20D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0" name="Freeform 138">
                <a:extLst>
                  <a:ext uri="{FF2B5EF4-FFF2-40B4-BE49-F238E27FC236}">
                    <a16:creationId xmlns:a16="http://schemas.microsoft.com/office/drawing/2014/main" id="{39F37D0A-3594-4CBC-8770-4D3EE83BC1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1" name="Freeform 139">
                <a:extLst>
                  <a:ext uri="{FF2B5EF4-FFF2-40B4-BE49-F238E27FC236}">
                    <a16:creationId xmlns:a16="http://schemas.microsoft.com/office/drawing/2014/main" id="{84237F2F-5A29-4C4B-A9CD-7901A381A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2" name="Freeform 140">
                <a:extLst>
                  <a:ext uri="{FF2B5EF4-FFF2-40B4-BE49-F238E27FC236}">
                    <a16:creationId xmlns:a16="http://schemas.microsoft.com/office/drawing/2014/main" id="{FD4EE6FA-2AFE-454D-AACE-7CBED73B8F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3" name="Freeform 141">
                <a:extLst>
                  <a:ext uri="{FF2B5EF4-FFF2-40B4-BE49-F238E27FC236}">
                    <a16:creationId xmlns:a16="http://schemas.microsoft.com/office/drawing/2014/main" id="{32216090-3BE8-4F98-9267-56081B915E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4" name="Freeform 142">
                <a:extLst>
                  <a:ext uri="{FF2B5EF4-FFF2-40B4-BE49-F238E27FC236}">
                    <a16:creationId xmlns:a16="http://schemas.microsoft.com/office/drawing/2014/main" id="{804A76C0-BD57-42BE-895F-110D4CDA7A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5" name="Freeform 143">
                <a:extLst>
                  <a:ext uri="{FF2B5EF4-FFF2-40B4-BE49-F238E27FC236}">
                    <a16:creationId xmlns:a16="http://schemas.microsoft.com/office/drawing/2014/main" id="{86B89046-9E12-40F1-A4F8-DDAE200BA7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6" name="Freeform 144">
                <a:extLst>
                  <a:ext uri="{FF2B5EF4-FFF2-40B4-BE49-F238E27FC236}">
                    <a16:creationId xmlns:a16="http://schemas.microsoft.com/office/drawing/2014/main" id="{39F764DB-72F1-413D-B40B-BABFA6414C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7" name="Freeform 145">
                <a:extLst>
                  <a:ext uri="{FF2B5EF4-FFF2-40B4-BE49-F238E27FC236}">
                    <a16:creationId xmlns:a16="http://schemas.microsoft.com/office/drawing/2014/main" id="{92087B8E-F14E-4010-A93F-254097E315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8" name="Freeform 146">
                <a:extLst>
                  <a:ext uri="{FF2B5EF4-FFF2-40B4-BE49-F238E27FC236}">
                    <a16:creationId xmlns:a16="http://schemas.microsoft.com/office/drawing/2014/main" id="{AC7DDB75-14FB-4CF8-88DB-2CA313AF1D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9" name="Freeform 147">
                <a:extLst>
                  <a:ext uri="{FF2B5EF4-FFF2-40B4-BE49-F238E27FC236}">
                    <a16:creationId xmlns:a16="http://schemas.microsoft.com/office/drawing/2014/main" id="{59405DEA-4623-4E75-AA5D-2C11DC312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0" name="Freeform 148">
                <a:extLst>
                  <a:ext uri="{FF2B5EF4-FFF2-40B4-BE49-F238E27FC236}">
                    <a16:creationId xmlns:a16="http://schemas.microsoft.com/office/drawing/2014/main" id="{42FDF0AD-36C8-4874-B973-839D1A6A1B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1" name="Freeform 149">
                <a:extLst>
                  <a:ext uri="{FF2B5EF4-FFF2-40B4-BE49-F238E27FC236}">
                    <a16:creationId xmlns:a16="http://schemas.microsoft.com/office/drawing/2014/main" id="{0A17948D-7DA7-45AF-AD7D-DAD0C738D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2" name="Freeform 150">
                <a:extLst>
                  <a:ext uri="{FF2B5EF4-FFF2-40B4-BE49-F238E27FC236}">
                    <a16:creationId xmlns:a16="http://schemas.microsoft.com/office/drawing/2014/main" id="{29A6C170-1312-4972-B852-889E95EF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3" name="Freeform 151">
                <a:extLst>
                  <a:ext uri="{FF2B5EF4-FFF2-40B4-BE49-F238E27FC236}">
                    <a16:creationId xmlns:a16="http://schemas.microsoft.com/office/drawing/2014/main" id="{F9A0AA5A-F8FC-4EFD-AE6C-1DED038DCB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4" name="Freeform 152">
                <a:extLst>
                  <a:ext uri="{FF2B5EF4-FFF2-40B4-BE49-F238E27FC236}">
                    <a16:creationId xmlns:a16="http://schemas.microsoft.com/office/drawing/2014/main" id="{734DF92B-0547-4915-9F8A-DF51503709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5" name="Freeform 153">
                <a:extLst>
                  <a:ext uri="{FF2B5EF4-FFF2-40B4-BE49-F238E27FC236}">
                    <a16:creationId xmlns:a16="http://schemas.microsoft.com/office/drawing/2014/main" id="{932DA1A2-B5B9-4EA6-A7D6-E653C3A09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6" name="Freeform 154">
                <a:extLst>
                  <a:ext uri="{FF2B5EF4-FFF2-40B4-BE49-F238E27FC236}">
                    <a16:creationId xmlns:a16="http://schemas.microsoft.com/office/drawing/2014/main" id="{312D0AC3-B412-4AEF-A194-04BB09635D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7" name="Freeform 155">
                <a:extLst>
                  <a:ext uri="{FF2B5EF4-FFF2-40B4-BE49-F238E27FC236}">
                    <a16:creationId xmlns:a16="http://schemas.microsoft.com/office/drawing/2014/main" id="{8E499B69-A0AE-4D7F-9A80-C1A30E137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8" name="Freeform 156">
                <a:extLst>
                  <a:ext uri="{FF2B5EF4-FFF2-40B4-BE49-F238E27FC236}">
                    <a16:creationId xmlns:a16="http://schemas.microsoft.com/office/drawing/2014/main" id="{076A646D-C4F8-425E-858D-DBD5432A33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9" name="Freeform 157">
                <a:extLst>
                  <a:ext uri="{FF2B5EF4-FFF2-40B4-BE49-F238E27FC236}">
                    <a16:creationId xmlns:a16="http://schemas.microsoft.com/office/drawing/2014/main" id="{AD2B2699-FDBE-4EF2-A779-92FB25269A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0" name="Freeform 158">
                <a:extLst>
                  <a:ext uri="{FF2B5EF4-FFF2-40B4-BE49-F238E27FC236}">
                    <a16:creationId xmlns:a16="http://schemas.microsoft.com/office/drawing/2014/main" id="{C9C228F0-46CA-4F94-B077-870A531DC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1" name="Freeform 159">
                <a:extLst>
                  <a:ext uri="{FF2B5EF4-FFF2-40B4-BE49-F238E27FC236}">
                    <a16:creationId xmlns:a16="http://schemas.microsoft.com/office/drawing/2014/main" id="{AF6627AD-0AB1-4CF9-A6F0-4F6DBF7714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2" name="Freeform 160">
                <a:extLst>
                  <a:ext uri="{FF2B5EF4-FFF2-40B4-BE49-F238E27FC236}">
                    <a16:creationId xmlns:a16="http://schemas.microsoft.com/office/drawing/2014/main" id="{5DC67932-4C80-420E-B2C6-67A8A673A5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3" name="Freeform 161">
                <a:extLst>
                  <a:ext uri="{FF2B5EF4-FFF2-40B4-BE49-F238E27FC236}">
                    <a16:creationId xmlns:a16="http://schemas.microsoft.com/office/drawing/2014/main" id="{EDFF5C73-80BE-4D5C-879B-F7117BB66E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4" name="Freeform 162">
                <a:extLst>
                  <a:ext uri="{FF2B5EF4-FFF2-40B4-BE49-F238E27FC236}">
                    <a16:creationId xmlns:a16="http://schemas.microsoft.com/office/drawing/2014/main" id="{FD70F928-DCAE-4549-B73B-37146CACE8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5" name="Freeform 163">
                <a:extLst>
                  <a:ext uri="{FF2B5EF4-FFF2-40B4-BE49-F238E27FC236}">
                    <a16:creationId xmlns:a16="http://schemas.microsoft.com/office/drawing/2014/main" id="{11473D37-295E-4EF6-8219-8DA666E7AB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6" name="Freeform 164">
                <a:extLst>
                  <a:ext uri="{FF2B5EF4-FFF2-40B4-BE49-F238E27FC236}">
                    <a16:creationId xmlns:a16="http://schemas.microsoft.com/office/drawing/2014/main" id="{123204A1-1194-4BE1-9BF9-B58965DB25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7" name="Freeform 165">
                <a:extLst>
                  <a:ext uri="{FF2B5EF4-FFF2-40B4-BE49-F238E27FC236}">
                    <a16:creationId xmlns:a16="http://schemas.microsoft.com/office/drawing/2014/main" id="{8464A1FE-DAE7-48B0-9D03-A74F9FD792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8" name="Freeform 166">
                <a:extLst>
                  <a:ext uri="{FF2B5EF4-FFF2-40B4-BE49-F238E27FC236}">
                    <a16:creationId xmlns:a16="http://schemas.microsoft.com/office/drawing/2014/main" id="{F32F6294-1439-47F8-85DC-37EB568EEC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9" name="Freeform 167">
                <a:extLst>
                  <a:ext uri="{FF2B5EF4-FFF2-40B4-BE49-F238E27FC236}">
                    <a16:creationId xmlns:a16="http://schemas.microsoft.com/office/drawing/2014/main" id="{33D4A8FF-1CC9-4ACF-96C1-BE224D251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0" name="Freeform 168">
                <a:extLst>
                  <a:ext uri="{FF2B5EF4-FFF2-40B4-BE49-F238E27FC236}">
                    <a16:creationId xmlns:a16="http://schemas.microsoft.com/office/drawing/2014/main" id="{9D8CAAC2-717B-4AD4-A04F-F00BFC2A91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1" name="Freeform 169">
                <a:extLst>
                  <a:ext uri="{FF2B5EF4-FFF2-40B4-BE49-F238E27FC236}">
                    <a16:creationId xmlns:a16="http://schemas.microsoft.com/office/drawing/2014/main" id="{B70A5BDB-E146-4509-BBD2-C946CC4CF1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2" name="Freeform 170">
                <a:extLst>
                  <a:ext uri="{FF2B5EF4-FFF2-40B4-BE49-F238E27FC236}">
                    <a16:creationId xmlns:a16="http://schemas.microsoft.com/office/drawing/2014/main" id="{E6A786AB-31CC-4CAF-B91F-0CED532693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3" name="Freeform 171">
                <a:extLst>
                  <a:ext uri="{FF2B5EF4-FFF2-40B4-BE49-F238E27FC236}">
                    <a16:creationId xmlns:a16="http://schemas.microsoft.com/office/drawing/2014/main" id="{6E8EE15E-652D-4521-9ED3-33EDFA0C4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4" name="Freeform 172">
                <a:extLst>
                  <a:ext uri="{FF2B5EF4-FFF2-40B4-BE49-F238E27FC236}">
                    <a16:creationId xmlns:a16="http://schemas.microsoft.com/office/drawing/2014/main" id="{52145B41-B0FE-43B7-A9E8-9AF7905D74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5" name="Freeform 173">
                <a:extLst>
                  <a:ext uri="{FF2B5EF4-FFF2-40B4-BE49-F238E27FC236}">
                    <a16:creationId xmlns:a16="http://schemas.microsoft.com/office/drawing/2014/main" id="{838FAAA8-8BB6-4047-B92E-E4AE7BA667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6" name="Freeform 174">
                <a:extLst>
                  <a:ext uri="{FF2B5EF4-FFF2-40B4-BE49-F238E27FC236}">
                    <a16:creationId xmlns:a16="http://schemas.microsoft.com/office/drawing/2014/main" id="{8DBCDC7F-1109-432E-A31A-1E4B105E95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7" name="Freeform 175">
                <a:extLst>
                  <a:ext uri="{FF2B5EF4-FFF2-40B4-BE49-F238E27FC236}">
                    <a16:creationId xmlns:a16="http://schemas.microsoft.com/office/drawing/2014/main" id="{6B87CC39-F3EC-4CA4-A1B8-AFCFCC0FFC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8" name="Freeform 176">
                <a:extLst>
                  <a:ext uri="{FF2B5EF4-FFF2-40B4-BE49-F238E27FC236}">
                    <a16:creationId xmlns:a16="http://schemas.microsoft.com/office/drawing/2014/main" id="{21749ECA-CE40-4B21-AE06-7EAC6C085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9" name="Freeform 177">
                <a:extLst>
                  <a:ext uri="{FF2B5EF4-FFF2-40B4-BE49-F238E27FC236}">
                    <a16:creationId xmlns:a16="http://schemas.microsoft.com/office/drawing/2014/main" id="{B3C3C801-67B7-42FD-A096-89051E69BD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0" name="Freeform 178">
                <a:extLst>
                  <a:ext uri="{FF2B5EF4-FFF2-40B4-BE49-F238E27FC236}">
                    <a16:creationId xmlns:a16="http://schemas.microsoft.com/office/drawing/2014/main" id="{F46446BF-D9C7-4D65-85C1-DCA1779830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1" name="Freeform 179">
                <a:extLst>
                  <a:ext uri="{FF2B5EF4-FFF2-40B4-BE49-F238E27FC236}">
                    <a16:creationId xmlns:a16="http://schemas.microsoft.com/office/drawing/2014/main" id="{153D28DD-C8EC-41EB-9766-1B9922C1F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2" name="Freeform 180">
                <a:extLst>
                  <a:ext uri="{FF2B5EF4-FFF2-40B4-BE49-F238E27FC236}">
                    <a16:creationId xmlns:a16="http://schemas.microsoft.com/office/drawing/2014/main" id="{E339CFDD-C6E4-4D71-87ED-24319BC057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3" name="Freeform 181">
                <a:extLst>
                  <a:ext uri="{FF2B5EF4-FFF2-40B4-BE49-F238E27FC236}">
                    <a16:creationId xmlns:a16="http://schemas.microsoft.com/office/drawing/2014/main" id="{1A9D0EBC-92CF-4FC4-96DA-92614EA03F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4" name="Freeform 182">
                <a:extLst>
                  <a:ext uri="{FF2B5EF4-FFF2-40B4-BE49-F238E27FC236}">
                    <a16:creationId xmlns:a16="http://schemas.microsoft.com/office/drawing/2014/main" id="{C6FDBF71-6EEE-4164-821E-9042386ACB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5" name="Freeform 183">
                <a:extLst>
                  <a:ext uri="{FF2B5EF4-FFF2-40B4-BE49-F238E27FC236}">
                    <a16:creationId xmlns:a16="http://schemas.microsoft.com/office/drawing/2014/main" id="{7C233EB0-C165-4243-80CB-BC26E19F3F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6" name="Freeform 184">
                <a:extLst>
                  <a:ext uri="{FF2B5EF4-FFF2-40B4-BE49-F238E27FC236}">
                    <a16:creationId xmlns:a16="http://schemas.microsoft.com/office/drawing/2014/main" id="{0077984B-D267-4D23-B43D-A97EF238A7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7" name="Freeform 185">
                <a:extLst>
                  <a:ext uri="{FF2B5EF4-FFF2-40B4-BE49-F238E27FC236}">
                    <a16:creationId xmlns:a16="http://schemas.microsoft.com/office/drawing/2014/main" id="{056B5A05-6353-407E-A717-E1C3535726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8" name="Freeform 186">
                <a:extLst>
                  <a:ext uri="{FF2B5EF4-FFF2-40B4-BE49-F238E27FC236}">
                    <a16:creationId xmlns:a16="http://schemas.microsoft.com/office/drawing/2014/main" id="{501B59D0-B1C3-421D-870F-E151F4AA05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9" name="Freeform 187">
                <a:extLst>
                  <a:ext uri="{FF2B5EF4-FFF2-40B4-BE49-F238E27FC236}">
                    <a16:creationId xmlns:a16="http://schemas.microsoft.com/office/drawing/2014/main" id="{13C00C5E-96FE-40C7-8376-FFC4E0E239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0" name="Freeform 188">
                <a:extLst>
                  <a:ext uri="{FF2B5EF4-FFF2-40B4-BE49-F238E27FC236}">
                    <a16:creationId xmlns:a16="http://schemas.microsoft.com/office/drawing/2014/main" id="{25CD503B-AF7B-4FCF-BB8F-62DC0890D6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1" name="Freeform 189">
                <a:extLst>
                  <a:ext uri="{FF2B5EF4-FFF2-40B4-BE49-F238E27FC236}">
                    <a16:creationId xmlns:a16="http://schemas.microsoft.com/office/drawing/2014/main" id="{34D2C3C6-4D57-4251-944B-6A1E2DF2F7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2" name="Freeform 190">
                <a:extLst>
                  <a:ext uri="{FF2B5EF4-FFF2-40B4-BE49-F238E27FC236}">
                    <a16:creationId xmlns:a16="http://schemas.microsoft.com/office/drawing/2014/main" id="{B97C8289-8B84-47CD-B10E-91F2F938C8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3" name="Freeform 191">
                <a:extLst>
                  <a:ext uri="{FF2B5EF4-FFF2-40B4-BE49-F238E27FC236}">
                    <a16:creationId xmlns:a16="http://schemas.microsoft.com/office/drawing/2014/main" id="{0D343D6A-3A6B-400F-AA36-BF33DAEA99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4" name="Freeform 192">
                <a:extLst>
                  <a:ext uri="{FF2B5EF4-FFF2-40B4-BE49-F238E27FC236}">
                    <a16:creationId xmlns:a16="http://schemas.microsoft.com/office/drawing/2014/main" id="{D3667D1F-A599-4C2A-93F6-B439837CE9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5" name="Freeform 193">
                <a:extLst>
                  <a:ext uri="{FF2B5EF4-FFF2-40B4-BE49-F238E27FC236}">
                    <a16:creationId xmlns:a16="http://schemas.microsoft.com/office/drawing/2014/main" id="{1FA090AB-7272-4652-A8B3-DAAB5CD0FD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6" name="Freeform 194">
                <a:extLst>
                  <a:ext uri="{FF2B5EF4-FFF2-40B4-BE49-F238E27FC236}">
                    <a16:creationId xmlns:a16="http://schemas.microsoft.com/office/drawing/2014/main" id="{D3F1F056-F462-4A26-8AF5-77F075CB4C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7" name="Freeform 195">
                <a:extLst>
                  <a:ext uri="{FF2B5EF4-FFF2-40B4-BE49-F238E27FC236}">
                    <a16:creationId xmlns:a16="http://schemas.microsoft.com/office/drawing/2014/main" id="{66BBA6DE-9C1A-44CB-A9E6-2844785B30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8" name="Freeform 196">
                <a:extLst>
                  <a:ext uri="{FF2B5EF4-FFF2-40B4-BE49-F238E27FC236}">
                    <a16:creationId xmlns:a16="http://schemas.microsoft.com/office/drawing/2014/main" id="{68992CE6-8972-4EDB-B02A-ADE5DAE2B8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9" name="Freeform 197">
                <a:extLst>
                  <a:ext uri="{FF2B5EF4-FFF2-40B4-BE49-F238E27FC236}">
                    <a16:creationId xmlns:a16="http://schemas.microsoft.com/office/drawing/2014/main" id="{DB8E38E4-FA61-405E-B38C-D4563800B4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0" name="Freeform 198">
                <a:extLst>
                  <a:ext uri="{FF2B5EF4-FFF2-40B4-BE49-F238E27FC236}">
                    <a16:creationId xmlns:a16="http://schemas.microsoft.com/office/drawing/2014/main" id="{CF1F837B-41CE-4939-A3F9-4A25661584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1" name="Freeform 199">
                <a:extLst>
                  <a:ext uri="{FF2B5EF4-FFF2-40B4-BE49-F238E27FC236}">
                    <a16:creationId xmlns:a16="http://schemas.microsoft.com/office/drawing/2014/main" id="{A390DBD6-8A01-4CA9-B8D4-0E0362A6D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2" name="Freeform 200">
                <a:extLst>
                  <a:ext uri="{FF2B5EF4-FFF2-40B4-BE49-F238E27FC236}">
                    <a16:creationId xmlns:a16="http://schemas.microsoft.com/office/drawing/2014/main" id="{9D62CA05-80C2-4C58-A284-173E85E80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3" name="Freeform 201">
                <a:extLst>
                  <a:ext uri="{FF2B5EF4-FFF2-40B4-BE49-F238E27FC236}">
                    <a16:creationId xmlns:a16="http://schemas.microsoft.com/office/drawing/2014/main" id="{6357914C-54E9-43BA-935A-B4D6C1ACAC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4" name="Freeform 202">
                <a:extLst>
                  <a:ext uri="{FF2B5EF4-FFF2-40B4-BE49-F238E27FC236}">
                    <a16:creationId xmlns:a16="http://schemas.microsoft.com/office/drawing/2014/main" id="{4AAAC8C2-90F1-4EEC-9CD5-6930319F1E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5" name="Freeform 203">
                <a:extLst>
                  <a:ext uri="{FF2B5EF4-FFF2-40B4-BE49-F238E27FC236}">
                    <a16:creationId xmlns:a16="http://schemas.microsoft.com/office/drawing/2014/main" id="{5B8F97F7-0403-49C3-A186-BB8D355206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6" name="Freeform 204">
                <a:extLst>
                  <a:ext uri="{FF2B5EF4-FFF2-40B4-BE49-F238E27FC236}">
                    <a16:creationId xmlns:a16="http://schemas.microsoft.com/office/drawing/2014/main" id="{6B3EBD3B-1449-4174-B301-A704CC289A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535" name="Group 406">
              <a:extLst>
                <a:ext uri="{FF2B5EF4-FFF2-40B4-BE49-F238E27FC236}">
                  <a16:creationId xmlns:a16="http://schemas.microsoft.com/office/drawing/2014/main" id="{14098652-6753-402E-8D82-B458B67F7D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19" y="2048"/>
              <a:ext cx="6825" cy="1133"/>
              <a:chOff x="619" y="2048"/>
              <a:chExt cx="6825" cy="1133"/>
            </a:xfrm>
          </p:grpSpPr>
          <p:sp>
            <p:nvSpPr>
              <p:cNvPr id="657" name="Freeform 206">
                <a:extLst>
                  <a:ext uri="{FF2B5EF4-FFF2-40B4-BE49-F238E27FC236}">
                    <a16:creationId xmlns:a16="http://schemas.microsoft.com/office/drawing/2014/main" id="{1EEF7067-DDA9-400A-B59E-7A6648328C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8" name="Freeform 207">
                <a:extLst>
                  <a:ext uri="{FF2B5EF4-FFF2-40B4-BE49-F238E27FC236}">
                    <a16:creationId xmlns:a16="http://schemas.microsoft.com/office/drawing/2014/main" id="{5A8E9A34-A140-40C9-93C0-5ECB98F89D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9" name="Freeform 208">
                <a:extLst>
                  <a:ext uri="{FF2B5EF4-FFF2-40B4-BE49-F238E27FC236}">
                    <a16:creationId xmlns:a16="http://schemas.microsoft.com/office/drawing/2014/main" id="{5FD23DE8-0046-498B-973C-8A508FEE43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0" name="Freeform 209">
                <a:extLst>
                  <a:ext uri="{FF2B5EF4-FFF2-40B4-BE49-F238E27FC236}">
                    <a16:creationId xmlns:a16="http://schemas.microsoft.com/office/drawing/2014/main" id="{853D869B-498B-4E2E-85F8-F83629AEC0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1" name="Freeform 210">
                <a:extLst>
                  <a:ext uri="{FF2B5EF4-FFF2-40B4-BE49-F238E27FC236}">
                    <a16:creationId xmlns:a16="http://schemas.microsoft.com/office/drawing/2014/main" id="{24F2BA51-4037-4103-827D-2919C609FF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2" name="Freeform 211">
                <a:extLst>
                  <a:ext uri="{FF2B5EF4-FFF2-40B4-BE49-F238E27FC236}">
                    <a16:creationId xmlns:a16="http://schemas.microsoft.com/office/drawing/2014/main" id="{6D622B2B-1953-4147-9305-213E33717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3" name="Freeform 212">
                <a:extLst>
                  <a:ext uri="{FF2B5EF4-FFF2-40B4-BE49-F238E27FC236}">
                    <a16:creationId xmlns:a16="http://schemas.microsoft.com/office/drawing/2014/main" id="{B4136D43-FE57-4682-94AF-BCFFEDAE2A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4" name="Freeform 213">
                <a:extLst>
                  <a:ext uri="{FF2B5EF4-FFF2-40B4-BE49-F238E27FC236}">
                    <a16:creationId xmlns:a16="http://schemas.microsoft.com/office/drawing/2014/main" id="{A18823C3-B427-45B1-9DBD-C1AD803E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5" name="Freeform 214">
                <a:extLst>
                  <a:ext uri="{FF2B5EF4-FFF2-40B4-BE49-F238E27FC236}">
                    <a16:creationId xmlns:a16="http://schemas.microsoft.com/office/drawing/2014/main" id="{3F57FC7C-F305-4944-A8D2-9DCE71D3FA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6" name="Freeform 215">
                <a:extLst>
                  <a:ext uri="{FF2B5EF4-FFF2-40B4-BE49-F238E27FC236}">
                    <a16:creationId xmlns:a16="http://schemas.microsoft.com/office/drawing/2014/main" id="{40FDE569-EA5F-4318-972F-05D030797F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7" name="Freeform 216">
                <a:extLst>
                  <a:ext uri="{FF2B5EF4-FFF2-40B4-BE49-F238E27FC236}">
                    <a16:creationId xmlns:a16="http://schemas.microsoft.com/office/drawing/2014/main" id="{2DB5AF22-1360-49CA-8966-7B8A91427C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8" name="Freeform 217">
                <a:extLst>
                  <a:ext uri="{FF2B5EF4-FFF2-40B4-BE49-F238E27FC236}">
                    <a16:creationId xmlns:a16="http://schemas.microsoft.com/office/drawing/2014/main" id="{48FEEC95-7C76-4DE8-89A7-C2215BFE2C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9" name="Freeform 218">
                <a:extLst>
                  <a:ext uri="{FF2B5EF4-FFF2-40B4-BE49-F238E27FC236}">
                    <a16:creationId xmlns:a16="http://schemas.microsoft.com/office/drawing/2014/main" id="{993FF990-C323-4DA0-9824-0B0F070E32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0" name="Freeform 219">
                <a:extLst>
                  <a:ext uri="{FF2B5EF4-FFF2-40B4-BE49-F238E27FC236}">
                    <a16:creationId xmlns:a16="http://schemas.microsoft.com/office/drawing/2014/main" id="{318E2F1C-002E-4A02-94F7-714A671124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1" name="Freeform 220">
                <a:extLst>
                  <a:ext uri="{FF2B5EF4-FFF2-40B4-BE49-F238E27FC236}">
                    <a16:creationId xmlns:a16="http://schemas.microsoft.com/office/drawing/2014/main" id="{E2E18B98-0AC0-48E6-8120-DD3BB841A3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2" name="Freeform 221">
                <a:extLst>
                  <a:ext uri="{FF2B5EF4-FFF2-40B4-BE49-F238E27FC236}">
                    <a16:creationId xmlns:a16="http://schemas.microsoft.com/office/drawing/2014/main" id="{5CB12147-50A5-41AC-901A-E4243F7B9A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3" name="Freeform 222">
                <a:extLst>
                  <a:ext uri="{FF2B5EF4-FFF2-40B4-BE49-F238E27FC236}">
                    <a16:creationId xmlns:a16="http://schemas.microsoft.com/office/drawing/2014/main" id="{3A7A1DEB-8A42-4542-B316-75BE86C1D0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4" name="Freeform 223">
                <a:extLst>
                  <a:ext uri="{FF2B5EF4-FFF2-40B4-BE49-F238E27FC236}">
                    <a16:creationId xmlns:a16="http://schemas.microsoft.com/office/drawing/2014/main" id="{84F7D7A8-6868-48EA-9E5E-7A66F326B5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5" name="Freeform 224">
                <a:extLst>
                  <a:ext uri="{FF2B5EF4-FFF2-40B4-BE49-F238E27FC236}">
                    <a16:creationId xmlns:a16="http://schemas.microsoft.com/office/drawing/2014/main" id="{76799682-FED5-4F07-912A-72FA35D6B8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6" name="Freeform 225">
                <a:extLst>
                  <a:ext uri="{FF2B5EF4-FFF2-40B4-BE49-F238E27FC236}">
                    <a16:creationId xmlns:a16="http://schemas.microsoft.com/office/drawing/2014/main" id="{F8E625BA-A158-41BA-A70B-77E02A5FE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7" name="Freeform 226">
                <a:extLst>
                  <a:ext uri="{FF2B5EF4-FFF2-40B4-BE49-F238E27FC236}">
                    <a16:creationId xmlns:a16="http://schemas.microsoft.com/office/drawing/2014/main" id="{911F9E24-E8E9-4A5B-B5FE-8BD4B33188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8" name="Freeform 227">
                <a:extLst>
                  <a:ext uri="{FF2B5EF4-FFF2-40B4-BE49-F238E27FC236}">
                    <a16:creationId xmlns:a16="http://schemas.microsoft.com/office/drawing/2014/main" id="{B7344BBB-751F-467E-B116-C380C7BF01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9" name="Freeform 228">
                <a:extLst>
                  <a:ext uri="{FF2B5EF4-FFF2-40B4-BE49-F238E27FC236}">
                    <a16:creationId xmlns:a16="http://schemas.microsoft.com/office/drawing/2014/main" id="{0D65581C-55CF-459B-BE49-328BE20C0B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0" name="Freeform 229">
                <a:extLst>
                  <a:ext uri="{FF2B5EF4-FFF2-40B4-BE49-F238E27FC236}">
                    <a16:creationId xmlns:a16="http://schemas.microsoft.com/office/drawing/2014/main" id="{CF811FD9-13A2-47D0-B5D1-278B895054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1" name="Freeform 230">
                <a:extLst>
                  <a:ext uri="{FF2B5EF4-FFF2-40B4-BE49-F238E27FC236}">
                    <a16:creationId xmlns:a16="http://schemas.microsoft.com/office/drawing/2014/main" id="{550F4DD2-96BE-4B4F-BB80-85FAC5B7FE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2" name="Freeform 231">
                <a:extLst>
                  <a:ext uri="{FF2B5EF4-FFF2-40B4-BE49-F238E27FC236}">
                    <a16:creationId xmlns:a16="http://schemas.microsoft.com/office/drawing/2014/main" id="{41FA2565-3433-4904-BEF4-1D0BD4A73B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3" name="Freeform 232">
                <a:extLst>
                  <a:ext uri="{FF2B5EF4-FFF2-40B4-BE49-F238E27FC236}">
                    <a16:creationId xmlns:a16="http://schemas.microsoft.com/office/drawing/2014/main" id="{49B3D75D-369C-4AD3-9DE7-BFA9029A3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4" name="Freeform 233">
                <a:extLst>
                  <a:ext uri="{FF2B5EF4-FFF2-40B4-BE49-F238E27FC236}">
                    <a16:creationId xmlns:a16="http://schemas.microsoft.com/office/drawing/2014/main" id="{89169B9D-FC61-48D5-8DFD-C9960DCFC9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5" name="Freeform 234">
                <a:extLst>
                  <a:ext uri="{FF2B5EF4-FFF2-40B4-BE49-F238E27FC236}">
                    <a16:creationId xmlns:a16="http://schemas.microsoft.com/office/drawing/2014/main" id="{7942B358-ED5E-4617-9BC9-B38E7F9C2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6" name="Freeform 235">
                <a:extLst>
                  <a:ext uri="{FF2B5EF4-FFF2-40B4-BE49-F238E27FC236}">
                    <a16:creationId xmlns:a16="http://schemas.microsoft.com/office/drawing/2014/main" id="{A2903839-AF67-4AA1-850D-3DA2AEFBE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7" name="Freeform 236">
                <a:extLst>
                  <a:ext uri="{FF2B5EF4-FFF2-40B4-BE49-F238E27FC236}">
                    <a16:creationId xmlns:a16="http://schemas.microsoft.com/office/drawing/2014/main" id="{250C4422-8248-48FB-9031-52ED3A2AE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8" name="Freeform 237">
                <a:extLst>
                  <a:ext uri="{FF2B5EF4-FFF2-40B4-BE49-F238E27FC236}">
                    <a16:creationId xmlns:a16="http://schemas.microsoft.com/office/drawing/2014/main" id="{584CFA98-70FA-452B-8B3D-C23FA35792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9" name="Freeform 238">
                <a:extLst>
                  <a:ext uri="{FF2B5EF4-FFF2-40B4-BE49-F238E27FC236}">
                    <a16:creationId xmlns:a16="http://schemas.microsoft.com/office/drawing/2014/main" id="{71F31445-0A9C-4532-9485-3A8AF502F5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0" name="Freeform 239">
                <a:extLst>
                  <a:ext uri="{FF2B5EF4-FFF2-40B4-BE49-F238E27FC236}">
                    <a16:creationId xmlns:a16="http://schemas.microsoft.com/office/drawing/2014/main" id="{B558F61A-7BCC-4D4D-8614-23E922F5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1" name="Freeform 240">
                <a:extLst>
                  <a:ext uri="{FF2B5EF4-FFF2-40B4-BE49-F238E27FC236}">
                    <a16:creationId xmlns:a16="http://schemas.microsoft.com/office/drawing/2014/main" id="{E2004C1F-E4B8-4CD6-9FA2-23A1A67DC7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2" name="Freeform 241">
                <a:extLst>
                  <a:ext uri="{FF2B5EF4-FFF2-40B4-BE49-F238E27FC236}">
                    <a16:creationId xmlns:a16="http://schemas.microsoft.com/office/drawing/2014/main" id="{4E71FA92-9BAE-4C10-8ED9-86C7F8BAE7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3" name="Freeform 242">
                <a:extLst>
                  <a:ext uri="{FF2B5EF4-FFF2-40B4-BE49-F238E27FC236}">
                    <a16:creationId xmlns:a16="http://schemas.microsoft.com/office/drawing/2014/main" id="{5C391A3E-7C2F-44F3-B571-FF2398C7F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4" name="Freeform 243">
                <a:extLst>
                  <a:ext uri="{FF2B5EF4-FFF2-40B4-BE49-F238E27FC236}">
                    <a16:creationId xmlns:a16="http://schemas.microsoft.com/office/drawing/2014/main" id="{07A6325F-E2A5-4AD3-934C-46DDB80CD5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5" name="Freeform 244">
                <a:extLst>
                  <a:ext uri="{FF2B5EF4-FFF2-40B4-BE49-F238E27FC236}">
                    <a16:creationId xmlns:a16="http://schemas.microsoft.com/office/drawing/2014/main" id="{56CE359C-4D90-45DE-B49C-6052EFBABD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6" name="Freeform 245">
                <a:extLst>
                  <a:ext uri="{FF2B5EF4-FFF2-40B4-BE49-F238E27FC236}">
                    <a16:creationId xmlns:a16="http://schemas.microsoft.com/office/drawing/2014/main" id="{E01F0429-E8B2-46D3-8661-287753CC5C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7" name="Freeform 246">
                <a:extLst>
                  <a:ext uri="{FF2B5EF4-FFF2-40B4-BE49-F238E27FC236}">
                    <a16:creationId xmlns:a16="http://schemas.microsoft.com/office/drawing/2014/main" id="{7555AE4B-277B-4A60-B913-D8F219EACE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8" name="Freeform 247">
                <a:extLst>
                  <a:ext uri="{FF2B5EF4-FFF2-40B4-BE49-F238E27FC236}">
                    <a16:creationId xmlns:a16="http://schemas.microsoft.com/office/drawing/2014/main" id="{707496A0-D246-4581-8C19-32F321D3DA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9" name="Freeform 248">
                <a:extLst>
                  <a:ext uri="{FF2B5EF4-FFF2-40B4-BE49-F238E27FC236}">
                    <a16:creationId xmlns:a16="http://schemas.microsoft.com/office/drawing/2014/main" id="{62656743-0586-4C45-9C93-ED5ACE1908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0" name="Freeform 249">
                <a:extLst>
                  <a:ext uri="{FF2B5EF4-FFF2-40B4-BE49-F238E27FC236}">
                    <a16:creationId xmlns:a16="http://schemas.microsoft.com/office/drawing/2014/main" id="{4EBD7A52-075A-40BD-A9FB-5AA6B4888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1" name="Freeform 250">
                <a:extLst>
                  <a:ext uri="{FF2B5EF4-FFF2-40B4-BE49-F238E27FC236}">
                    <a16:creationId xmlns:a16="http://schemas.microsoft.com/office/drawing/2014/main" id="{E7827148-5C02-41BD-8384-8468633AEC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2" name="Freeform 251">
                <a:extLst>
                  <a:ext uri="{FF2B5EF4-FFF2-40B4-BE49-F238E27FC236}">
                    <a16:creationId xmlns:a16="http://schemas.microsoft.com/office/drawing/2014/main" id="{732B8A01-0260-4D05-A560-B0F14E2CBE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3" name="Freeform 252">
                <a:extLst>
                  <a:ext uri="{FF2B5EF4-FFF2-40B4-BE49-F238E27FC236}">
                    <a16:creationId xmlns:a16="http://schemas.microsoft.com/office/drawing/2014/main" id="{56CE53AF-722F-45D6-AD6A-49F8950F9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4" name="Freeform 253">
                <a:extLst>
                  <a:ext uri="{FF2B5EF4-FFF2-40B4-BE49-F238E27FC236}">
                    <a16:creationId xmlns:a16="http://schemas.microsoft.com/office/drawing/2014/main" id="{421F8F62-8D01-4ACA-B467-19A6FF0087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5" name="Freeform 254">
                <a:extLst>
                  <a:ext uri="{FF2B5EF4-FFF2-40B4-BE49-F238E27FC236}">
                    <a16:creationId xmlns:a16="http://schemas.microsoft.com/office/drawing/2014/main" id="{9E2E43FC-0094-4325-A77B-50DE3A7D4F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6" name="Freeform 255">
                <a:extLst>
                  <a:ext uri="{FF2B5EF4-FFF2-40B4-BE49-F238E27FC236}">
                    <a16:creationId xmlns:a16="http://schemas.microsoft.com/office/drawing/2014/main" id="{07874053-CBB2-483D-B574-F04526711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7" name="Freeform 256">
                <a:extLst>
                  <a:ext uri="{FF2B5EF4-FFF2-40B4-BE49-F238E27FC236}">
                    <a16:creationId xmlns:a16="http://schemas.microsoft.com/office/drawing/2014/main" id="{876F9857-88BA-4BDE-B9CE-64CCB5BA5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8" name="Freeform 257">
                <a:extLst>
                  <a:ext uri="{FF2B5EF4-FFF2-40B4-BE49-F238E27FC236}">
                    <a16:creationId xmlns:a16="http://schemas.microsoft.com/office/drawing/2014/main" id="{D7AD7912-BE78-4840-92B9-AD1B7310D7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9" name="Freeform 258">
                <a:extLst>
                  <a:ext uri="{FF2B5EF4-FFF2-40B4-BE49-F238E27FC236}">
                    <a16:creationId xmlns:a16="http://schemas.microsoft.com/office/drawing/2014/main" id="{F854A28D-5FFF-4680-AB80-065D96767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0" name="Freeform 259">
                <a:extLst>
                  <a:ext uri="{FF2B5EF4-FFF2-40B4-BE49-F238E27FC236}">
                    <a16:creationId xmlns:a16="http://schemas.microsoft.com/office/drawing/2014/main" id="{6277545E-C54E-4707-A58B-5E6F539EE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1" name="Freeform 260">
                <a:extLst>
                  <a:ext uri="{FF2B5EF4-FFF2-40B4-BE49-F238E27FC236}">
                    <a16:creationId xmlns:a16="http://schemas.microsoft.com/office/drawing/2014/main" id="{F9855007-7B32-46A3-95F9-C0A2AD6E1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2" name="Freeform 261">
                <a:extLst>
                  <a:ext uri="{FF2B5EF4-FFF2-40B4-BE49-F238E27FC236}">
                    <a16:creationId xmlns:a16="http://schemas.microsoft.com/office/drawing/2014/main" id="{BEB1FDEF-7536-4234-85DB-B8411E2D88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3" name="Freeform 262">
                <a:extLst>
                  <a:ext uri="{FF2B5EF4-FFF2-40B4-BE49-F238E27FC236}">
                    <a16:creationId xmlns:a16="http://schemas.microsoft.com/office/drawing/2014/main" id="{4EEE6B8C-CBA2-4332-A243-4DF4A618B8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4" name="Freeform 263">
                <a:extLst>
                  <a:ext uri="{FF2B5EF4-FFF2-40B4-BE49-F238E27FC236}">
                    <a16:creationId xmlns:a16="http://schemas.microsoft.com/office/drawing/2014/main" id="{EBD9C327-7DD9-4441-AC7B-6A34B3A59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5" name="Freeform 264">
                <a:extLst>
                  <a:ext uri="{FF2B5EF4-FFF2-40B4-BE49-F238E27FC236}">
                    <a16:creationId xmlns:a16="http://schemas.microsoft.com/office/drawing/2014/main" id="{51FD4EA9-9A89-49EA-B57D-F67AAFAFA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6" name="Freeform 265">
                <a:extLst>
                  <a:ext uri="{FF2B5EF4-FFF2-40B4-BE49-F238E27FC236}">
                    <a16:creationId xmlns:a16="http://schemas.microsoft.com/office/drawing/2014/main" id="{13BE3616-EFFA-4D16-81DB-0F28A349C4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7" name="Freeform 266">
                <a:extLst>
                  <a:ext uri="{FF2B5EF4-FFF2-40B4-BE49-F238E27FC236}">
                    <a16:creationId xmlns:a16="http://schemas.microsoft.com/office/drawing/2014/main" id="{DC61F27F-0BA3-44F5-9034-FA26EB28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8" name="Freeform 267">
                <a:extLst>
                  <a:ext uri="{FF2B5EF4-FFF2-40B4-BE49-F238E27FC236}">
                    <a16:creationId xmlns:a16="http://schemas.microsoft.com/office/drawing/2014/main" id="{589D67DA-BCAD-4D1E-AA8B-969717334B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9" name="Freeform 268">
                <a:extLst>
                  <a:ext uri="{FF2B5EF4-FFF2-40B4-BE49-F238E27FC236}">
                    <a16:creationId xmlns:a16="http://schemas.microsoft.com/office/drawing/2014/main" id="{1BA71FB6-98E0-49F7-8B64-ECBF8F6A95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0" name="Freeform 269">
                <a:extLst>
                  <a:ext uri="{FF2B5EF4-FFF2-40B4-BE49-F238E27FC236}">
                    <a16:creationId xmlns:a16="http://schemas.microsoft.com/office/drawing/2014/main" id="{5795C4D1-5A85-4B3C-95A2-7324D0D982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1" name="Freeform 270">
                <a:extLst>
                  <a:ext uri="{FF2B5EF4-FFF2-40B4-BE49-F238E27FC236}">
                    <a16:creationId xmlns:a16="http://schemas.microsoft.com/office/drawing/2014/main" id="{A6D2ED29-D2F2-4326-8A19-CEF7017BE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2" name="Freeform 271">
                <a:extLst>
                  <a:ext uri="{FF2B5EF4-FFF2-40B4-BE49-F238E27FC236}">
                    <a16:creationId xmlns:a16="http://schemas.microsoft.com/office/drawing/2014/main" id="{08C05A40-1439-4DFA-B649-ABA223F9F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3" name="Freeform 272">
                <a:extLst>
                  <a:ext uri="{FF2B5EF4-FFF2-40B4-BE49-F238E27FC236}">
                    <a16:creationId xmlns:a16="http://schemas.microsoft.com/office/drawing/2014/main" id="{2FEFF86F-5373-4D76-964A-BEB6CB0537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4" name="Freeform 273">
                <a:extLst>
                  <a:ext uri="{FF2B5EF4-FFF2-40B4-BE49-F238E27FC236}">
                    <a16:creationId xmlns:a16="http://schemas.microsoft.com/office/drawing/2014/main" id="{C1CC7995-90FD-48B6-9DA6-FD7CC9D482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5" name="Freeform 274">
                <a:extLst>
                  <a:ext uri="{FF2B5EF4-FFF2-40B4-BE49-F238E27FC236}">
                    <a16:creationId xmlns:a16="http://schemas.microsoft.com/office/drawing/2014/main" id="{1ECA2E2C-DEAA-49D5-95A5-809F874DE2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6" name="Freeform 275">
                <a:extLst>
                  <a:ext uri="{FF2B5EF4-FFF2-40B4-BE49-F238E27FC236}">
                    <a16:creationId xmlns:a16="http://schemas.microsoft.com/office/drawing/2014/main" id="{E891516A-586A-46DA-BE4A-2B2244CEE3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7" name="Freeform 276">
                <a:extLst>
                  <a:ext uri="{FF2B5EF4-FFF2-40B4-BE49-F238E27FC236}">
                    <a16:creationId xmlns:a16="http://schemas.microsoft.com/office/drawing/2014/main" id="{4FC4DBE3-421B-40A1-8A5A-DEA7DB771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8" name="Freeform 277">
                <a:extLst>
                  <a:ext uri="{FF2B5EF4-FFF2-40B4-BE49-F238E27FC236}">
                    <a16:creationId xmlns:a16="http://schemas.microsoft.com/office/drawing/2014/main" id="{2F131249-3190-45FD-8FA2-AE297EA2D4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9" name="Freeform 278">
                <a:extLst>
                  <a:ext uri="{FF2B5EF4-FFF2-40B4-BE49-F238E27FC236}">
                    <a16:creationId xmlns:a16="http://schemas.microsoft.com/office/drawing/2014/main" id="{72259990-0ADD-46E1-BC77-BE83156499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0" name="Freeform 279">
                <a:extLst>
                  <a:ext uri="{FF2B5EF4-FFF2-40B4-BE49-F238E27FC236}">
                    <a16:creationId xmlns:a16="http://schemas.microsoft.com/office/drawing/2014/main" id="{CE6C15C8-E4CB-477D-A520-8321B2A881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1" name="Freeform 280">
                <a:extLst>
                  <a:ext uri="{FF2B5EF4-FFF2-40B4-BE49-F238E27FC236}">
                    <a16:creationId xmlns:a16="http://schemas.microsoft.com/office/drawing/2014/main" id="{17C01C6E-6645-4E83-B93B-DB60BBB26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2" name="Freeform 281">
                <a:extLst>
                  <a:ext uri="{FF2B5EF4-FFF2-40B4-BE49-F238E27FC236}">
                    <a16:creationId xmlns:a16="http://schemas.microsoft.com/office/drawing/2014/main" id="{50370196-D6A0-4F29-A82E-0A024FC0C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3" name="Freeform 282">
                <a:extLst>
                  <a:ext uri="{FF2B5EF4-FFF2-40B4-BE49-F238E27FC236}">
                    <a16:creationId xmlns:a16="http://schemas.microsoft.com/office/drawing/2014/main" id="{D9C1E911-A2F2-4323-AC8B-343A73D8C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4" name="Freeform 283">
                <a:extLst>
                  <a:ext uri="{FF2B5EF4-FFF2-40B4-BE49-F238E27FC236}">
                    <a16:creationId xmlns:a16="http://schemas.microsoft.com/office/drawing/2014/main" id="{F96D11BF-163E-4086-8631-C32AC10BC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5" name="Freeform 284">
                <a:extLst>
                  <a:ext uri="{FF2B5EF4-FFF2-40B4-BE49-F238E27FC236}">
                    <a16:creationId xmlns:a16="http://schemas.microsoft.com/office/drawing/2014/main" id="{0E87CB2E-1D68-40A5-8886-706E02ECAF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6" name="Freeform 285">
                <a:extLst>
                  <a:ext uri="{FF2B5EF4-FFF2-40B4-BE49-F238E27FC236}">
                    <a16:creationId xmlns:a16="http://schemas.microsoft.com/office/drawing/2014/main" id="{6DB2462C-2724-4E33-A215-7795FAC042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7" name="Freeform 286">
                <a:extLst>
                  <a:ext uri="{FF2B5EF4-FFF2-40B4-BE49-F238E27FC236}">
                    <a16:creationId xmlns:a16="http://schemas.microsoft.com/office/drawing/2014/main" id="{CB4EE3C8-1761-4693-B2D9-5A07862FF1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8" name="Freeform 287">
                <a:extLst>
                  <a:ext uri="{FF2B5EF4-FFF2-40B4-BE49-F238E27FC236}">
                    <a16:creationId xmlns:a16="http://schemas.microsoft.com/office/drawing/2014/main" id="{737E8CD5-7742-4B81-95F9-AA482842DB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9" name="Freeform 288">
                <a:extLst>
                  <a:ext uri="{FF2B5EF4-FFF2-40B4-BE49-F238E27FC236}">
                    <a16:creationId xmlns:a16="http://schemas.microsoft.com/office/drawing/2014/main" id="{58B8264B-8673-4965-96BA-B884192D51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0" name="Freeform 289">
                <a:extLst>
                  <a:ext uri="{FF2B5EF4-FFF2-40B4-BE49-F238E27FC236}">
                    <a16:creationId xmlns:a16="http://schemas.microsoft.com/office/drawing/2014/main" id="{929E2B44-934C-4941-BD6D-B3D1159516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1" name="Freeform 290">
                <a:extLst>
                  <a:ext uri="{FF2B5EF4-FFF2-40B4-BE49-F238E27FC236}">
                    <a16:creationId xmlns:a16="http://schemas.microsoft.com/office/drawing/2014/main" id="{1ACBBEA2-4F1B-4678-9724-6E02EF1A0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2" name="Freeform 291">
                <a:extLst>
                  <a:ext uri="{FF2B5EF4-FFF2-40B4-BE49-F238E27FC236}">
                    <a16:creationId xmlns:a16="http://schemas.microsoft.com/office/drawing/2014/main" id="{663853B6-AF61-4155-A7EC-2F945960C2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3" name="Freeform 292">
                <a:extLst>
                  <a:ext uri="{FF2B5EF4-FFF2-40B4-BE49-F238E27FC236}">
                    <a16:creationId xmlns:a16="http://schemas.microsoft.com/office/drawing/2014/main" id="{D356EB9B-37FE-4207-AD20-1C708148F5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4" name="Freeform 293">
                <a:extLst>
                  <a:ext uri="{FF2B5EF4-FFF2-40B4-BE49-F238E27FC236}">
                    <a16:creationId xmlns:a16="http://schemas.microsoft.com/office/drawing/2014/main" id="{649D8C83-3BC2-42E0-A484-0357FDDE5D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5" name="Freeform 294">
                <a:extLst>
                  <a:ext uri="{FF2B5EF4-FFF2-40B4-BE49-F238E27FC236}">
                    <a16:creationId xmlns:a16="http://schemas.microsoft.com/office/drawing/2014/main" id="{A0EF4BA9-E77E-433C-B5FE-1E6143757D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6" name="Freeform 295">
                <a:extLst>
                  <a:ext uri="{FF2B5EF4-FFF2-40B4-BE49-F238E27FC236}">
                    <a16:creationId xmlns:a16="http://schemas.microsoft.com/office/drawing/2014/main" id="{95D8D7C0-AC28-4818-A241-F5D33F9D79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7" name="Freeform 296">
                <a:extLst>
                  <a:ext uri="{FF2B5EF4-FFF2-40B4-BE49-F238E27FC236}">
                    <a16:creationId xmlns:a16="http://schemas.microsoft.com/office/drawing/2014/main" id="{515477C6-27F5-4C82-A793-FB4561D404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8" name="Freeform 297">
                <a:extLst>
                  <a:ext uri="{FF2B5EF4-FFF2-40B4-BE49-F238E27FC236}">
                    <a16:creationId xmlns:a16="http://schemas.microsoft.com/office/drawing/2014/main" id="{0F724E26-B341-4D0A-A036-46AA93B846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9" name="Freeform 298">
                <a:extLst>
                  <a:ext uri="{FF2B5EF4-FFF2-40B4-BE49-F238E27FC236}">
                    <a16:creationId xmlns:a16="http://schemas.microsoft.com/office/drawing/2014/main" id="{749B5BA1-BB4A-44BB-B002-677470CD96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0" name="Freeform 299">
                <a:extLst>
                  <a:ext uri="{FF2B5EF4-FFF2-40B4-BE49-F238E27FC236}">
                    <a16:creationId xmlns:a16="http://schemas.microsoft.com/office/drawing/2014/main" id="{40F39EB4-2A39-4653-AA30-341E67E7E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1" name="Freeform 300">
                <a:extLst>
                  <a:ext uri="{FF2B5EF4-FFF2-40B4-BE49-F238E27FC236}">
                    <a16:creationId xmlns:a16="http://schemas.microsoft.com/office/drawing/2014/main" id="{B7974721-8455-46D9-9626-1E0961D8F7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2" name="Freeform 301">
                <a:extLst>
                  <a:ext uri="{FF2B5EF4-FFF2-40B4-BE49-F238E27FC236}">
                    <a16:creationId xmlns:a16="http://schemas.microsoft.com/office/drawing/2014/main" id="{0AF3FE09-97BD-4833-8248-C6913A2E83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3" name="Freeform 302">
                <a:extLst>
                  <a:ext uri="{FF2B5EF4-FFF2-40B4-BE49-F238E27FC236}">
                    <a16:creationId xmlns:a16="http://schemas.microsoft.com/office/drawing/2014/main" id="{484ED6C1-FBCA-4213-B44A-0537505424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4" name="Freeform 303">
                <a:extLst>
                  <a:ext uri="{FF2B5EF4-FFF2-40B4-BE49-F238E27FC236}">
                    <a16:creationId xmlns:a16="http://schemas.microsoft.com/office/drawing/2014/main" id="{2D4E070E-7F36-4923-8D3B-79F30C446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5" name="Freeform 304">
                <a:extLst>
                  <a:ext uri="{FF2B5EF4-FFF2-40B4-BE49-F238E27FC236}">
                    <a16:creationId xmlns:a16="http://schemas.microsoft.com/office/drawing/2014/main" id="{5EA76DC9-23E4-4DB2-9E6C-3EFF825E87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6" name="Freeform 305">
                <a:extLst>
                  <a:ext uri="{FF2B5EF4-FFF2-40B4-BE49-F238E27FC236}">
                    <a16:creationId xmlns:a16="http://schemas.microsoft.com/office/drawing/2014/main" id="{0515420C-ECCE-42C5-BE4E-563247F91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7" name="Freeform 306">
                <a:extLst>
                  <a:ext uri="{FF2B5EF4-FFF2-40B4-BE49-F238E27FC236}">
                    <a16:creationId xmlns:a16="http://schemas.microsoft.com/office/drawing/2014/main" id="{929D5E9B-CE69-41F2-9991-573DA961CF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8" name="Freeform 307">
                <a:extLst>
                  <a:ext uri="{FF2B5EF4-FFF2-40B4-BE49-F238E27FC236}">
                    <a16:creationId xmlns:a16="http://schemas.microsoft.com/office/drawing/2014/main" id="{D083831C-2C5E-45A2-AC4D-8EFBE6E2F2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9" name="Freeform 308">
                <a:extLst>
                  <a:ext uri="{FF2B5EF4-FFF2-40B4-BE49-F238E27FC236}">
                    <a16:creationId xmlns:a16="http://schemas.microsoft.com/office/drawing/2014/main" id="{CB9CA243-4AE5-4DA3-B7F7-3CC6B6A9CF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0" name="Freeform 309">
                <a:extLst>
                  <a:ext uri="{FF2B5EF4-FFF2-40B4-BE49-F238E27FC236}">
                    <a16:creationId xmlns:a16="http://schemas.microsoft.com/office/drawing/2014/main" id="{A52E751A-CAE7-4ABB-8319-1EA3715E3A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1" name="Freeform 310">
                <a:extLst>
                  <a:ext uri="{FF2B5EF4-FFF2-40B4-BE49-F238E27FC236}">
                    <a16:creationId xmlns:a16="http://schemas.microsoft.com/office/drawing/2014/main" id="{19FEA110-F32C-4951-A679-686EEE7D2F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2" name="Freeform 311">
                <a:extLst>
                  <a:ext uri="{FF2B5EF4-FFF2-40B4-BE49-F238E27FC236}">
                    <a16:creationId xmlns:a16="http://schemas.microsoft.com/office/drawing/2014/main" id="{5DB9ED00-BAB7-42AB-9467-4CDF4A202A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3" name="Freeform 312">
                <a:extLst>
                  <a:ext uri="{FF2B5EF4-FFF2-40B4-BE49-F238E27FC236}">
                    <a16:creationId xmlns:a16="http://schemas.microsoft.com/office/drawing/2014/main" id="{EF9E2408-84D2-456C-99B7-023D4FEC7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4" name="Freeform 313">
                <a:extLst>
                  <a:ext uri="{FF2B5EF4-FFF2-40B4-BE49-F238E27FC236}">
                    <a16:creationId xmlns:a16="http://schemas.microsoft.com/office/drawing/2014/main" id="{B7B4D24D-22A7-4271-A1DF-9DAF18E5C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5" name="Freeform 314">
                <a:extLst>
                  <a:ext uri="{FF2B5EF4-FFF2-40B4-BE49-F238E27FC236}">
                    <a16:creationId xmlns:a16="http://schemas.microsoft.com/office/drawing/2014/main" id="{188815FE-22F5-4146-A99A-592FA4EB72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6" name="Freeform 315">
                <a:extLst>
                  <a:ext uri="{FF2B5EF4-FFF2-40B4-BE49-F238E27FC236}">
                    <a16:creationId xmlns:a16="http://schemas.microsoft.com/office/drawing/2014/main" id="{FAE7DEFD-7513-4E39-8B74-1B54089E91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7" name="Freeform 316">
                <a:extLst>
                  <a:ext uri="{FF2B5EF4-FFF2-40B4-BE49-F238E27FC236}">
                    <a16:creationId xmlns:a16="http://schemas.microsoft.com/office/drawing/2014/main" id="{547E9E35-73BE-4C19-806E-F85401AD95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8" name="Freeform 317">
                <a:extLst>
                  <a:ext uri="{FF2B5EF4-FFF2-40B4-BE49-F238E27FC236}">
                    <a16:creationId xmlns:a16="http://schemas.microsoft.com/office/drawing/2014/main" id="{A350ACA4-CB51-48F4-9459-B160FE95FF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9" name="Freeform 318">
                <a:extLst>
                  <a:ext uri="{FF2B5EF4-FFF2-40B4-BE49-F238E27FC236}">
                    <a16:creationId xmlns:a16="http://schemas.microsoft.com/office/drawing/2014/main" id="{47B2C963-656C-4E82-9A8C-E94517655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0" name="Freeform 319">
                <a:extLst>
                  <a:ext uri="{FF2B5EF4-FFF2-40B4-BE49-F238E27FC236}">
                    <a16:creationId xmlns:a16="http://schemas.microsoft.com/office/drawing/2014/main" id="{3DBD7530-E50E-457E-AD0C-1D9D71C2BB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1" name="Freeform 320">
                <a:extLst>
                  <a:ext uri="{FF2B5EF4-FFF2-40B4-BE49-F238E27FC236}">
                    <a16:creationId xmlns:a16="http://schemas.microsoft.com/office/drawing/2014/main" id="{90380E9E-42FD-4895-9FAB-C9C17C5EE5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2" name="Freeform 321">
                <a:extLst>
                  <a:ext uri="{FF2B5EF4-FFF2-40B4-BE49-F238E27FC236}">
                    <a16:creationId xmlns:a16="http://schemas.microsoft.com/office/drawing/2014/main" id="{258819B7-910D-493E-9292-D929D5D6B3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3" name="Freeform 322">
                <a:extLst>
                  <a:ext uri="{FF2B5EF4-FFF2-40B4-BE49-F238E27FC236}">
                    <a16:creationId xmlns:a16="http://schemas.microsoft.com/office/drawing/2014/main" id="{08CEC040-BF23-4D1F-9E53-48F77F0D8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4" name="Freeform 323">
                <a:extLst>
                  <a:ext uri="{FF2B5EF4-FFF2-40B4-BE49-F238E27FC236}">
                    <a16:creationId xmlns:a16="http://schemas.microsoft.com/office/drawing/2014/main" id="{91B9084D-5AA4-4284-8A41-93C0806C9C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5" name="Freeform 324">
                <a:extLst>
                  <a:ext uri="{FF2B5EF4-FFF2-40B4-BE49-F238E27FC236}">
                    <a16:creationId xmlns:a16="http://schemas.microsoft.com/office/drawing/2014/main" id="{4D3A8EE9-5EE3-4A97-AC1A-F7A31F99D5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6" name="Freeform 325">
                <a:extLst>
                  <a:ext uri="{FF2B5EF4-FFF2-40B4-BE49-F238E27FC236}">
                    <a16:creationId xmlns:a16="http://schemas.microsoft.com/office/drawing/2014/main" id="{89767DD5-9DEE-4595-84A2-8F7E6050E5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7" name="Freeform 326">
                <a:extLst>
                  <a:ext uri="{FF2B5EF4-FFF2-40B4-BE49-F238E27FC236}">
                    <a16:creationId xmlns:a16="http://schemas.microsoft.com/office/drawing/2014/main" id="{24E65B51-EDBE-4484-8B59-E8D0D72F77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8" name="Freeform 327">
                <a:extLst>
                  <a:ext uri="{FF2B5EF4-FFF2-40B4-BE49-F238E27FC236}">
                    <a16:creationId xmlns:a16="http://schemas.microsoft.com/office/drawing/2014/main" id="{D2B68809-5ABB-45B8-9ED5-F47563FB75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9" name="Freeform 328">
                <a:extLst>
                  <a:ext uri="{FF2B5EF4-FFF2-40B4-BE49-F238E27FC236}">
                    <a16:creationId xmlns:a16="http://schemas.microsoft.com/office/drawing/2014/main" id="{CE33B45E-CA58-4EAC-AE00-B1EBE1B028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0" name="Freeform 329">
                <a:extLst>
                  <a:ext uri="{FF2B5EF4-FFF2-40B4-BE49-F238E27FC236}">
                    <a16:creationId xmlns:a16="http://schemas.microsoft.com/office/drawing/2014/main" id="{939E03C0-3FB3-4981-A4B4-CC382F7AC8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1" name="Freeform 330">
                <a:extLst>
                  <a:ext uri="{FF2B5EF4-FFF2-40B4-BE49-F238E27FC236}">
                    <a16:creationId xmlns:a16="http://schemas.microsoft.com/office/drawing/2014/main" id="{E16C7B9B-5F8D-43D0-B151-480EC4223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2" name="Freeform 331">
                <a:extLst>
                  <a:ext uri="{FF2B5EF4-FFF2-40B4-BE49-F238E27FC236}">
                    <a16:creationId xmlns:a16="http://schemas.microsoft.com/office/drawing/2014/main" id="{A66673F6-CF7F-478A-B0E7-745DDF5302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3" name="Freeform 332">
                <a:extLst>
                  <a:ext uri="{FF2B5EF4-FFF2-40B4-BE49-F238E27FC236}">
                    <a16:creationId xmlns:a16="http://schemas.microsoft.com/office/drawing/2014/main" id="{8A9B3084-093E-423E-9B63-DCB4483C24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4" name="Freeform 333">
                <a:extLst>
                  <a:ext uri="{FF2B5EF4-FFF2-40B4-BE49-F238E27FC236}">
                    <a16:creationId xmlns:a16="http://schemas.microsoft.com/office/drawing/2014/main" id="{D0FDD126-BF05-46C1-848C-1A4088F9FA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5" name="Freeform 334">
                <a:extLst>
                  <a:ext uri="{FF2B5EF4-FFF2-40B4-BE49-F238E27FC236}">
                    <a16:creationId xmlns:a16="http://schemas.microsoft.com/office/drawing/2014/main" id="{5163311D-852D-4829-A980-28E0EC13E2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6" name="Freeform 335">
                <a:extLst>
                  <a:ext uri="{FF2B5EF4-FFF2-40B4-BE49-F238E27FC236}">
                    <a16:creationId xmlns:a16="http://schemas.microsoft.com/office/drawing/2014/main" id="{C5F552AA-B6C5-4336-B970-C75E6F2D66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7" name="Freeform 336">
                <a:extLst>
                  <a:ext uri="{FF2B5EF4-FFF2-40B4-BE49-F238E27FC236}">
                    <a16:creationId xmlns:a16="http://schemas.microsoft.com/office/drawing/2014/main" id="{E89EE9FA-594E-426A-BC37-8B9778090B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8" name="Freeform 337">
                <a:extLst>
                  <a:ext uri="{FF2B5EF4-FFF2-40B4-BE49-F238E27FC236}">
                    <a16:creationId xmlns:a16="http://schemas.microsoft.com/office/drawing/2014/main" id="{15226AE1-9052-406A-9C1F-DED63FB6F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9" name="Freeform 338">
                <a:extLst>
                  <a:ext uri="{FF2B5EF4-FFF2-40B4-BE49-F238E27FC236}">
                    <a16:creationId xmlns:a16="http://schemas.microsoft.com/office/drawing/2014/main" id="{9544D4AE-304C-47DF-AEA6-CAB0E0E0F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0" name="Freeform 339">
                <a:extLst>
                  <a:ext uri="{FF2B5EF4-FFF2-40B4-BE49-F238E27FC236}">
                    <a16:creationId xmlns:a16="http://schemas.microsoft.com/office/drawing/2014/main" id="{1D64F772-A634-4264-BD51-215F8CC63E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1" name="Freeform 340">
                <a:extLst>
                  <a:ext uri="{FF2B5EF4-FFF2-40B4-BE49-F238E27FC236}">
                    <a16:creationId xmlns:a16="http://schemas.microsoft.com/office/drawing/2014/main" id="{7DD51E6B-604B-4395-880D-29DBB5154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2" name="Freeform 341">
                <a:extLst>
                  <a:ext uri="{FF2B5EF4-FFF2-40B4-BE49-F238E27FC236}">
                    <a16:creationId xmlns:a16="http://schemas.microsoft.com/office/drawing/2014/main" id="{468F27BB-A283-46A6-A009-DE03029365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3" name="Freeform 342">
                <a:extLst>
                  <a:ext uri="{FF2B5EF4-FFF2-40B4-BE49-F238E27FC236}">
                    <a16:creationId xmlns:a16="http://schemas.microsoft.com/office/drawing/2014/main" id="{7D43B223-46D9-4B58-B2C6-5F6365EB8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4" name="Freeform 343">
                <a:extLst>
                  <a:ext uri="{FF2B5EF4-FFF2-40B4-BE49-F238E27FC236}">
                    <a16:creationId xmlns:a16="http://schemas.microsoft.com/office/drawing/2014/main" id="{18627533-983C-4242-AD55-08C524ED5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5" name="Freeform 344">
                <a:extLst>
                  <a:ext uri="{FF2B5EF4-FFF2-40B4-BE49-F238E27FC236}">
                    <a16:creationId xmlns:a16="http://schemas.microsoft.com/office/drawing/2014/main" id="{BF219896-BE03-4CCE-BE8E-2857B2467A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6" name="Freeform 345">
                <a:extLst>
                  <a:ext uri="{FF2B5EF4-FFF2-40B4-BE49-F238E27FC236}">
                    <a16:creationId xmlns:a16="http://schemas.microsoft.com/office/drawing/2014/main" id="{BCAA9C9D-6250-48E7-B4B5-E196642315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7" name="Freeform 346">
                <a:extLst>
                  <a:ext uri="{FF2B5EF4-FFF2-40B4-BE49-F238E27FC236}">
                    <a16:creationId xmlns:a16="http://schemas.microsoft.com/office/drawing/2014/main" id="{0DA53A3C-82B5-4D57-BBF2-F86E5C2E10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8" name="Freeform 347">
                <a:extLst>
                  <a:ext uri="{FF2B5EF4-FFF2-40B4-BE49-F238E27FC236}">
                    <a16:creationId xmlns:a16="http://schemas.microsoft.com/office/drawing/2014/main" id="{9F355EE0-97EA-4F51-925D-71C6E10AC9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9" name="Freeform 348">
                <a:extLst>
                  <a:ext uri="{FF2B5EF4-FFF2-40B4-BE49-F238E27FC236}">
                    <a16:creationId xmlns:a16="http://schemas.microsoft.com/office/drawing/2014/main" id="{BEA3B943-3C32-422C-8A93-9B56A3440A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0" name="Freeform 349">
                <a:extLst>
                  <a:ext uri="{FF2B5EF4-FFF2-40B4-BE49-F238E27FC236}">
                    <a16:creationId xmlns:a16="http://schemas.microsoft.com/office/drawing/2014/main" id="{2A4667EB-BBDE-4C1D-B452-971D73A0E6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1" name="Freeform 350">
                <a:extLst>
                  <a:ext uri="{FF2B5EF4-FFF2-40B4-BE49-F238E27FC236}">
                    <a16:creationId xmlns:a16="http://schemas.microsoft.com/office/drawing/2014/main" id="{2B3ABDEE-BA31-4E43-9571-F14B8CB1A5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2" name="Freeform 351">
                <a:extLst>
                  <a:ext uri="{FF2B5EF4-FFF2-40B4-BE49-F238E27FC236}">
                    <a16:creationId xmlns:a16="http://schemas.microsoft.com/office/drawing/2014/main" id="{4B6669BB-DFC5-4746-A9D6-429C2348A9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3" name="Freeform 352">
                <a:extLst>
                  <a:ext uri="{FF2B5EF4-FFF2-40B4-BE49-F238E27FC236}">
                    <a16:creationId xmlns:a16="http://schemas.microsoft.com/office/drawing/2014/main" id="{430B071D-E90D-46B6-B7C4-767748D0F5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4" name="Freeform 353">
                <a:extLst>
                  <a:ext uri="{FF2B5EF4-FFF2-40B4-BE49-F238E27FC236}">
                    <a16:creationId xmlns:a16="http://schemas.microsoft.com/office/drawing/2014/main" id="{86916BC9-CB35-4924-9622-A19395E965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5" name="Freeform 354">
                <a:extLst>
                  <a:ext uri="{FF2B5EF4-FFF2-40B4-BE49-F238E27FC236}">
                    <a16:creationId xmlns:a16="http://schemas.microsoft.com/office/drawing/2014/main" id="{B7D6E085-7EFE-470F-B8AD-6957BF29E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6" name="Freeform 355">
                <a:extLst>
                  <a:ext uri="{FF2B5EF4-FFF2-40B4-BE49-F238E27FC236}">
                    <a16:creationId xmlns:a16="http://schemas.microsoft.com/office/drawing/2014/main" id="{2C506A28-8AB0-4C82-BFB9-E9B5CCDA0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7" name="Freeform 356">
                <a:extLst>
                  <a:ext uri="{FF2B5EF4-FFF2-40B4-BE49-F238E27FC236}">
                    <a16:creationId xmlns:a16="http://schemas.microsoft.com/office/drawing/2014/main" id="{741F658E-2C7E-4D9A-8CC3-48A4E40FFD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8" name="Freeform 357">
                <a:extLst>
                  <a:ext uri="{FF2B5EF4-FFF2-40B4-BE49-F238E27FC236}">
                    <a16:creationId xmlns:a16="http://schemas.microsoft.com/office/drawing/2014/main" id="{DF24FD3C-060D-4DCB-9091-CD6A0D951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9" name="Freeform 358">
                <a:extLst>
                  <a:ext uri="{FF2B5EF4-FFF2-40B4-BE49-F238E27FC236}">
                    <a16:creationId xmlns:a16="http://schemas.microsoft.com/office/drawing/2014/main" id="{6DD3CB05-5ECE-4F96-A722-935899CABF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0" name="Freeform 359">
                <a:extLst>
                  <a:ext uri="{FF2B5EF4-FFF2-40B4-BE49-F238E27FC236}">
                    <a16:creationId xmlns:a16="http://schemas.microsoft.com/office/drawing/2014/main" id="{6C6A9189-80B8-4B3C-AD77-F7C4F64E6F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1" name="Freeform 360">
                <a:extLst>
                  <a:ext uri="{FF2B5EF4-FFF2-40B4-BE49-F238E27FC236}">
                    <a16:creationId xmlns:a16="http://schemas.microsoft.com/office/drawing/2014/main" id="{B1E91793-743B-4299-8B26-8162E91EF1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2" name="Freeform 361">
                <a:extLst>
                  <a:ext uri="{FF2B5EF4-FFF2-40B4-BE49-F238E27FC236}">
                    <a16:creationId xmlns:a16="http://schemas.microsoft.com/office/drawing/2014/main" id="{BB5F9525-EBC7-4657-AC5B-11339C33EB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3" name="Freeform 362">
                <a:extLst>
                  <a:ext uri="{FF2B5EF4-FFF2-40B4-BE49-F238E27FC236}">
                    <a16:creationId xmlns:a16="http://schemas.microsoft.com/office/drawing/2014/main" id="{3289A5FF-50BA-406A-8F5C-D6D6237C4D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4" name="Freeform 363">
                <a:extLst>
                  <a:ext uri="{FF2B5EF4-FFF2-40B4-BE49-F238E27FC236}">
                    <a16:creationId xmlns:a16="http://schemas.microsoft.com/office/drawing/2014/main" id="{78C1649E-82B1-4C4B-8BB9-6FB3D7909A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5" name="Freeform 364">
                <a:extLst>
                  <a:ext uri="{FF2B5EF4-FFF2-40B4-BE49-F238E27FC236}">
                    <a16:creationId xmlns:a16="http://schemas.microsoft.com/office/drawing/2014/main" id="{F212EAE0-89B3-4E6C-9E82-05C74155D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6" name="Freeform 365">
                <a:extLst>
                  <a:ext uri="{FF2B5EF4-FFF2-40B4-BE49-F238E27FC236}">
                    <a16:creationId xmlns:a16="http://schemas.microsoft.com/office/drawing/2014/main" id="{EBD8DF82-76A4-47FC-A52E-6B2E088AED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7" name="Freeform 366">
                <a:extLst>
                  <a:ext uri="{FF2B5EF4-FFF2-40B4-BE49-F238E27FC236}">
                    <a16:creationId xmlns:a16="http://schemas.microsoft.com/office/drawing/2014/main" id="{0CD95CBF-6FBC-4D9D-9276-138031177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8" name="Freeform 367">
                <a:extLst>
                  <a:ext uri="{FF2B5EF4-FFF2-40B4-BE49-F238E27FC236}">
                    <a16:creationId xmlns:a16="http://schemas.microsoft.com/office/drawing/2014/main" id="{F16AC324-6951-4F4C-A67D-7641BF7E4A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9" name="Freeform 368">
                <a:extLst>
                  <a:ext uri="{FF2B5EF4-FFF2-40B4-BE49-F238E27FC236}">
                    <a16:creationId xmlns:a16="http://schemas.microsoft.com/office/drawing/2014/main" id="{5B2C77C8-2A35-4CB8-ABD5-ECDF64C1E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0" name="Freeform 369">
                <a:extLst>
                  <a:ext uri="{FF2B5EF4-FFF2-40B4-BE49-F238E27FC236}">
                    <a16:creationId xmlns:a16="http://schemas.microsoft.com/office/drawing/2014/main" id="{BD8BAE98-5949-4205-812A-95F1A2102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1" name="Freeform 370">
                <a:extLst>
                  <a:ext uri="{FF2B5EF4-FFF2-40B4-BE49-F238E27FC236}">
                    <a16:creationId xmlns:a16="http://schemas.microsoft.com/office/drawing/2014/main" id="{7262E6EC-AB3C-4171-A773-516B679370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2" name="Freeform 371">
                <a:extLst>
                  <a:ext uri="{FF2B5EF4-FFF2-40B4-BE49-F238E27FC236}">
                    <a16:creationId xmlns:a16="http://schemas.microsoft.com/office/drawing/2014/main" id="{AAD9D370-4221-4507-8A8A-B07BE0533A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3" name="Freeform 372">
                <a:extLst>
                  <a:ext uri="{FF2B5EF4-FFF2-40B4-BE49-F238E27FC236}">
                    <a16:creationId xmlns:a16="http://schemas.microsoft.com/office/drawing/2014/main" id="{CF5AE2D9-DC84-48C1-A2DF-66FDC7091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4" name="Freeform 373">
                <a:extLst>
                  <a:ext uri="{FF2B5EF4-FFF2-40B4-BE49-F238E27FC236}">
                    <a16:creationId xmlns:a16="http://schemas.microsoft.com/office/drawing/2014/main" id="{586D1073-A8F5-4256-91DB-BD5813FA2C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5" name="Freeform 374">
                <a:extLst>
                  <a:ext uri="{FF2B5EF4-FFF2-40B4-BE49-F238E27FC236}">
                    <a16:creationId xmlns:a16="http://schemas.microsoft.com/office/drawing/2014/main" id="{C9F936F7-AB1C-483F-B4D9-1DADB9AA81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6" name="Freeform 375">
                <a:extLst>
                  <a:ext uri="{FF2B5EF4-FFF2-40B4-BE49-F238E27FC236}">
                    <a16:creationId xmlns:a16="http://schemas.microsoft.com/office/drawing/2014/main" id="{5454AC35-FDA5-4A04-82E6-E2808B1CFD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7" name="Freeform 376">
                <a:extLst>
                  <a:ext uri="{FF2B5EF4-FFF2-40B4-BE49-F238E27FC236}">
                    <a16:creationId xmlns:a16="http://schemas.microsoft.com/office/drawing/2014/main" id="{1330E75A-460C-4EDC-91F3-6DB8A4D287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8" name="Freeform 377">
                <a:extLst>
                  <a:ext uri="{FF2B5EF4-FFF2-40B4-BE49-F238E27FC236}">
                    <a16:creationId xmlns:a16="http://schemas.microsoft.com/office/drawing/2014/main" id="{2E8722C5-C9CD-4055-8B00-9CDD959365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9" name="Freeform 378">
                <a:extLst>
                  <a:ext uri="{FF2B5EF4-FFF2-40B4-BE49-F238E27FC236}">
                    <a16:creationId xmlns:a16="http://schemas.microsoft.com/office/drawing/2014/main" id="{64B50E7D-1D8B-4B69-BCD8-719EFF7273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0" name="Freeform 379">
                <a:extLst>
                  <a:ext uri="{FF2B5EF4-FFF2-40B4-BE49-F238E27FC236}">
                    <a16:creationId xmlns:a16="http://schemas.microsoft.com/office/drawing/2014/main" id="{94A0C479-E679-49E5-AA10-85ABB4EB9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1" name="Freeform 380">
                <a:extLst>
                  <a:ext uri="{FF2B5EF4-FFF2-40B4-BE49-F238E27FC236}">
                    <a16:creationId xmlns:a16="http://schemas.microsoft.com/office/drawing/2014/main" id="{7E59BB26-387F-4217-AE7C-9FFD6F2940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2" name="Freeform 381">
                <a:extLst>
                  <a:ext uri="{FF2B5EF4-FFF2-40B4-BE49-F238E27FC236}">
                    <a16:creationId xmlns:a16="http://schemas.microsoft.com/office/drawing/2014/main" id="{8E96D5EC-E7EC-4381-9C57-2B14E4E2A5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3" name="Freeform 382">
                <a:extLst>
                  <a:ext uri="{FF2B5EF4-FFF2-40B4-BE49-F238E27FC236}">
                    <a16:creationId xmlns:a16="http://schemas.microsoft.com/office/drawing/2014/main" id="{45425727-C479-47C8-937C-EE34F6C618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4" name="Freeform 383">
                <a:extLst>
                  <a:ext uri="{FF2B5EF4-FFF2-40B4-BE49-F238E27FC236}">
                    <a16:creationId xmlns:a16="http://schemas.microsoft.com/office/drawing/2014/main" id="{FBE47FC2-5453-49C7-B671-9A2B6895D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5" name="Freeform 384">
                <a:extLst>
                  <a:ext uri="{FF2B5EF4-FFF2-40B4-BE49-F238E27FC236}">
                    <a16:creationId xmlns:a16="http://schemas.microsoft.com/office/drawing/2014/main" id="{9187DC71-2706-4CC8-A092-B1F6BC0DF7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6" name="Freeform 385">
                <a:extLst>
                  <a:ext uri="{FF2B5EF4-FFF2-40B4-BE49-F238E27FC236}">
                    <a16:creationId xmlns:a16="http://schemas.microsoft.com/office/drawing/2014/main" id="{429DAC42-617C-4232-B58E-38DFCC6C2F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7" name="Freeform 386">
                <a:extLst>
                  <a:ext uri="{FF2B5EF4-FFF2-40B4-BE49-F238E27FC236}">
                    <a16:creationId xmlns:a16="http://schemas.microsoft.com/office/drawing/2014/main" id="{1EC6A7DA-B09F-4864-85B6-A78BC56F1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8" name="Freeform 387">
                <a:extLst>
                  <a:ext uri="{FF2B5EF4-FFF2-40B4-BE49-F238E27FC236}">
                    <a16:creationId xmlns:a16="http://schemas.microsoft.com/office/drawing/2014/main" id="{1A4B8E84-9EC9-485A-8556-3F673A014A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9" name="Freeform 388">
                <a:extLst>
                  <a:ext uri="{FF2B5EF4-FFF2-40B4-BE49-F238E27FC236}">
                    <a16:creationId xmlns:a16="http://schemas.microsoft.com/office/drawing/2014/main" id="{F18CFA90-44A4-413D-9617-86CB6D42F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0" name="Freeform 389">
                <a:extLst>
                  <a:ext uri="{FF2B5EF4-FFF2-40B4-BE49-F238E27FC236}">
                    <a16:creationId xmlns:a16="http://schemas.microsoft.com/office/drawing/2014/main" id="{21986AD7-3AC1-49CE-A5C3-201C389505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1" name="Freeform 390">
                <a:extLst>
                  <a:ext uri="{FF2B5EF4-FFF2-40B4-BE49-F238E27FC236}">
                    <a16:creationId xmlns:a16="http://schemas.microsoft.com/office/drawing/2014/main" id="{6E2042F0-E529-4325-9E77-B993839842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2" name="Freeform 391">
                <a:extLst>
                  <a:ext uri="{FF2B5EF4-FFF2-40B4-BE49-F238E27FC236}">
                    <a16:creationId xmlns:a16="http://schemas.microsoft.com/office/drawing/2014/main" id="{DADA9C8D-51D8-4D8C-BB86-C76D81F580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3" name="Freeform 392">
                <a:extLst>
                  <a:ext uri="{FF2B5EF4-FFF2-40B4-BE49-F238E27FC236}">
                    <a16:creationId xmlns:a16="http://schemas.microsoft.com/office/drawing/2014/main" id="{D5A7119A-1754-4DA8-8B10-0FACB4440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4" name="Freeform 393">
                <a:extLst>
                  <a:ext uri="{FF2B5EF4-FFF2-40B4-BE49-F238E27FC236}">
                    <a16:creationId xmlns:a16="http://schemas.microsoft.com/office/drawing/2014/main" id="{A48AA41B-AB5A-4EB1-AE08-E6798B7627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5" name="Freeform 394">
                <a:extLst>
                  <a:ext uri="{FF2B5EF4-FFF2-40B4-BE49-F238E27FC236}">
                    <a16:creationId xmlns:a16="http://schemas.microsoft.com/office/drawing/2014/main" id="{8E4A7952-97FD-4E2E-8A4A-D310A014F3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6" name="Freeform 395">
                <a:extLst>
                  <a:ext uri="{FF2B5EF4-FFF2-40B4-BE49-F238E27FC236}">
                    <a16:creationId xmlns:a16="http://schemas.microsoft.com/office/drawing/2014/main" id="{5370F686-9079-416C-BD3C-925F13B41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7" name="Freeform 396">
                <a:extLst>
                  <a:ext uri="{FF2B5EF4-FFF2-40B4-BE49-F238E27FC236}">
                    <a16:creationId xmlns:a16="http://schemas.microsoft.com/office/drawing/2014/main" id="{50D25CE4-BF0A-4DDC-A1ED-45749A03E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8" name="Freeform 397">
                <a:extLst>
                  <a:ext uri="{FF2B5EF4-FFF2-40B4-BE49-F238E27FC236}">
                    <a16:creationId xmlns:a16="http://schemas.microsoft.com/office/drawing/2014/main" id="{6A2263F5-E9D6-4A23-B078-2F8E56849F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9" name="Freeform 398">
                <a:extLst>
                  <a:ext uri="{FF2B5EF4-FFF2-40B4-BE49-F238E27FC236}">
                    <a16:creationId xmlns:a16="http://schemas.microsoft.com/office/drawing/2014/main" id="{2C254C23-47BB-4E24-9766-4AADE5AF4D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0" name="Freeform 399">
                <a:extLst>
                  <a:ext uri="{FF2B5EF4-FFF2-40B4-BE49-F238E27FC236}">
                    <a16:creationId xmlns:a16="http://schemas.microsoft.com/office/drawing/2014/main" id="{B4850209-FEBA-41E5-9328-AA9DA6FAFF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1" name="Freeform 400">
                <a:extLst>
                  <a:ext uri="{FF2B5EF4-FFF2-40B4-BE49-F238E27FC236}">
                    <a16:creationId xmlns:a16="http://schemas.microsoft.com/office/drawing/2014/main" id="{A4CCFD32-226E-4C02-8EC6-162D25373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2" name="Freeform 401">
                <a:extLst>
                  <a:ext uri="{FF2B5EF4-FFF2-40B4-BE49-F238E27FC236}">
                    <a16:creationId xmlns:a16="http://schemas.microsoft.com/office/drawing/2014/main" id="{1A0FAF1C-0AC0-4A48-9F8B-AAE25E0B1E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3" name="Freeform 402">
                <a:extLst>
                  <a:ext uri="{FF2B5EF4-FFF2-40B4-BE49-F238E27FC236}">
                    <a16:creationId xmlns:a16="http://schemas.microsoft.com/office/drawing/2014/main" id="{481192FF-F169-467E-9933-445EFFF8DD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4" name="Freeform 403">
                <a:extLst>
                  <a:ext uri="{FF2B5EF4-FFF2-40B4-BE49-F238E27FC236}">
                    <a16:creationId xmlns:a16="http://schemas.microsoft.com/office/drawing/2014/main" id="{0E10259E-4AA3-4A8D-8658-AF0EB38D5E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048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5" name="Freeform 404">
                <a:extLst>
                  <a:ext uri="{FF2B5EF4-FFF2-40B4-BE49-F238E27FC236}">
                    <a16:creationId xmlns:a16="http://schemas.microsoft.com/office/drawing/2014/main" id="{80D781AF-E84F-40A5-BC8C-498F8D0404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048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6" name="Freeform 405">
                <a:extLst>
                  <a:ext uri="{FF2B5EF4-FFF2-40B4-BE49-F238E27FC236}">
                    <a16:creationId xmlns:a16="http://schemas.microsoft.com/office/drawing/2014/main" id="{F2DA09EB-1502-49DE-9BC2-3377A728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048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sp>
          <p:nvSpPr>
            <p:cNvPr id="536" name="Freeform 407">
              <a:extLst>
                <a:ext uri="{FF2B5EF4-FFF2-40B4-BE49-F238E27FC236}">
                  <a16:creationId xmlns:a16="http://schemas.microsoft.com/office/drawing/2014/main" id="{7E33878B-B972-45D2-9955-054309F8B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7" name="Freeform 408">
              <a:extLst>
                <a:ext uri="{FF2B5EF4-FFF2-40B4-BE49-F238E27FC236}">
                  <a16:creationId xmlns:a16="http://schemas.microsoft.com/office/drawing/2014/main" id="{65D5622F-79A1-4FC4-A5F7-35D3C97E39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8" name="Freeform 409">
              <a:extLst>
                <a:ext uri="{FF2B5EF4-FFF2-40B4-BE49-F238E27FC236}">
                  <a16:creationId xmlns:a16="http://schemas.microsoft.com/office/drawing/2014/main" id="{84FDF9B4-63F7-4E27-A3BA-0757EA8276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9" name="Freeform 410">
              <a:extLst>
                <a:ext uri="{FF2B5EF4-FFF2-40B4-BE49-F238E27FC236}">
                  <a16:creationId xmlns:a16="http://schemas.microsoft.com/office/drawing/2014/main" id="{72D6F8E0-7E37-486F-A869-1AE0AF805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0" name="Freeform 411">
              <a:extLst>
                <a:ext uri="{FF2B5EF4-FFF2-40B4-BE49-F238E27FC236}">
                  <a16:creationId xmlns:a16="http://schemas.microsoft.com/office/drawing/2014/main" id="{30E69401-ED42-427E-8ECD-754618A8A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1" name="Freeform 412">
              <a:extLst>
                <a:ext uri="{FF2B5EF4-FFF2-40B4-BE49-F238E27FC236}">
                  <a16:creationId xmlns:a16="http://schemas.microsoft.com/office/drawing/2014/main" id="{7AAEAD77-F0FC-4115-BC0D-31BB3CE8F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2" name="Freeform 413">
              <a:extLst>
                <a:ext uri="{FF2B5EF4-FFF2-40B4-BE49-F238E27FC236}">
                  <a16:creationId xmlns:a16="http://schemas.microsoft.com/office/drawing/2014/main" id="{8989D365-18BA-4182-B65F-4BB475C21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3" name="Freeform 414">
              <a:extLst>
                <a:ext uri="{FF2B5EF4-FFF2-40B4-BE49-F238E27FC236}">
                  <a16:creationId xmlns:a16="http://schemas.microsoft.com/office/drawing/2014/main" id="{C6FF118D-D327-4AB5-8248-B2FA89CEE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4" name="Freeform 415">
              <a:extLst>
                <a:ext uri="{FF2B5EF4-FFF2-40B4-BE49-F238E27FC236}">
                  <a16:creationId xmlns:a16="http://schemas.microsoft.com/office/drawing/2014/main" id="{8724B400-318C-453C-801E-6B6260B5F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5" name="Freeform 416">
              <a:extLst>
                <a:ext uri="{FF2B5EF4-FFF2-40B4-BE49-F238E27FC236}">
                  <a16:creationId xmlns:a16="http://schemas.microsoft.com/office/drawing/2014/main" id="{4B230978-AF7E-43C2-ABC4-CCE72D0709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6" name="Freeform 417">
              <a:extLst>
                <a:ext uri="{FF2B5EF4-FFF2-40B4-BE49-F238E27FC236}">
                  <a16:creationId xmlns:a16="http://schemas.microsoft.com/office/drawing/2014/main" id="{33B75694-E9ED-43C6-81BC-8A143469F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7" name="Freeform 418">
              <a:extLst>
                <a:ext uri="{FF2B5EF4-FFF2-40B4-BE49-F238E27FC236}">
                  <a16:creationId xmlns:a16="http://schemas.microsoft.com/office/drawing/2014/main" id="{9AD77139-5C68-417F-876D-5906D3FA6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8" name="Freeform 419">
              <a:extLst>
                <a:ext uri="{FF2B5EF4-FFF2-40B4-BE49-F238E27FC236}">
                  <a16:creationId xmlns:a16="http://schemas.microsoft.com/office/drawing/2014/main" id="{EA51508E-7A7E-408C-A6D8-5B2649092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9" name="Freeform 420">
              <a:extLst>
                <a:ext uri="{FF2B5EF4-FFF2-40B4-BE49-F238E27FC236}">
                  <a16:creationId xmlns:a16="http://schemas.microsoft.com/office/drawing/2014/main" id="{217F9B50-0253-4DB6-88C9-2F9CBFCB1B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0" name="Freeform 421">
              <a:extLst>
                <a:ext uri="{FF2B5EF4-FFF2-40B4-BE49-F238E27FC236}">
                  <a16:creationId xmlns:a16="http://schemas.microsoft.com/office/drawing/2014/main" id="{0CA7A0F9-8B41-40B8-8D63-C95B1C469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1" name="Freeform 422">
              <a:extLst>
                <a:ext uri="{FF2B5EF4-FFF2-40B4-BE49-F238E27FC236}">
                  <a16:creationId xmlns:a16="http://schemas.microsoft.com/office/drawing/2014/main" id="{E80F795E-5874-441A-95EB-5E4F01D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2" name="Freeform 423">
              <a:extLst>
                <a:ext uri="{FF2B5EF4-FFF2-40B4-BE49-F238E27FC236}">
                  <a16:creationId xmlns:a16="http://schemas.microsoft.com/office/drawing/2014/main" id="{0AF36E62-B45F-415A-AAC4-A58310747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3" name="Freeform 424">
              <a:extLst>
                <a:ext uri="{FF2B5EF4-FFF2-40B4-BE49-F238E27FC236}">
                  <a16:creationId xmlns:a16="http://schemas.microsoft.com/office/drawing/2014/main" id="{947BB2CC-9AE5-4D39-9C37-A38F9DCA0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4" name="Freeform 425">
              <a:extLst>
                <a:ext uri="{FF2B5EF4-FFF2-40B4-BE49-F238E27FC236}">
                  <a16:creationId xmlns:a16="http://schemas.microsoft.com/office/drawing/2014/main" id="{1A348D21-9FDD-4F47-B48A-B1BAB3222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5" name="Freeform 426">
              <a:extLst>
                <a:ext uri="{FF2B5EF4-FFF2-40B4-BE49-F238E27FC236}">
                  <a16:creationId xmlns:a16="http://schemas.microsoft.com/office/drawing/2014/main" id="{EF81227B-74C2-44CD-8F08-4BF1632E27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6" name="Freeform 427">
              <a:extLst>
                <a:ext uri="{FF2B5EF4-FFF2-40B4-BE49-F238E27FC236}">
                  <a16:creationId xmlns:a16="http://schemas.microsoft.com/office/drawing/2014/main" id="{6D39F58D-AB58-4589-A3D2-4199564EE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7" name="Freeform 428">
              <a:extLst>
                <a:ext uri="{FF2B5EF4-FFF2-40B4-BE49-F238E27FC236}">
                  <a16:creationId xmlns:a16="http://schemas.microsoft.com/office/drawing/2014/main" id="{46E25453-4F2C-4A97-942A-B2BCDB75D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8" name="Freeform 429">
              <a:extLst>
                <a:ext uri="{FF2B5EF4-FFF2-40B4-BE49-F238E27FC236}">
                  <a16:creationId xmlns:a16="http://schemas.microsoft.com/office/drawing/2014/main" id="{7465BB2B-4868-4327-AFCA-B8A344EB4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9" name="Freeform 430">
              <a:extLst>
                <a:ext uri="{FF2B5EF4-FFF2-40B4-BE49-F238E27FC236}">
                  <a16:creationId xmlns:a16="http://schemas.microsoft.com/office/drawing/2014/main" id="{C49AA4E8-8191-4957-A2E8-2010DDBD2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0" name="Freeform 431">
              <a:extLst>
                <a:ext uri="{FF2B5EF4-FFF2-40B4-BE49-F238E27FC236}">
                  <a16:creationId xmlns:a16="http://schemas.microsoft.com/office/drawing/2014/main" id="{01DED652-5832-4C2F-A97C-1085F5251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1" name="Freeform 432">
              <a:extLst>
                <a:ext uri="{FF2B5EF4-FFF2-40B4-BE49-F238E27FC236}">
                  <a16:creationId xmlns:a16="http://schemas.microsoft.com/office/drawing/2014/main" id="{0AC2D816-638E-4C20-A046-5D40556E90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2" name="Freeform 433">
              <a:extLst>
                <a:ext uri="{FF2B5EF4-FFF2-40B4-BE49-F238E27FC236}">
                  <a16:creationId xmlns:a16="http://schemas.microsoft.com/office/drawing/2014/main" id="{BC559294-E458-4C00-90BE-2FFD47B6C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3" name="Freeform 434">
              <a:extLst>
                <a:ext uri="{FF2B5EF4-FFF2-40B4-BE49-F238E27FC236}">
                  <a16:creationId xmlns:a16="http://schemas.microsoft.com/office/drawing/2014/main" id="{5BA4E8D2-56BE-4DF9-A522-D5E078F50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4" name="Freeform 435">
              <a:extLst>
                <a:ext uri="{FF2B5EF4-FFF2-40B4-BE49-F238E27FC236}">
                  <a16:creationId xmlns:a16="http://schemas.microsoft.com/office/drawing/2014/main" id="{1805E61C-755A-43AE-978F-E501D16E8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5" name="Freeform 436">
              <a:extLst>
                <a:ext uri="{FF2B5EF4-FFF2-40B4-BE49-F238E27FC236}">
                  <a16:creationId xmlns:a16="http://schemas.microsoft.com/office/drawing/2014/main" id="{5C32D297-AE91-40FE-A46A-BBBE8CB446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6" name="Freeform 437">
              <a:extLst>
                <a:ext uri="{FF2B5EF4-FFF2-40B4-BE49-F238E27FC236}">
                  <a16:creationId xmlns:a16="http://schemas.microsoft.com/office/drawing/2014/main" id="{62A7C780-7926-44FB-87A0-6321EAF12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7" name="Freeform 438">
              <a:extLst>
                <a:ext uri="{FF2B5EF4-FFF2-40B4-BE49-F238E27FC236}">
                  <a16:creationId xmlns:a16="http://schemas.microsoft.com/office/drawing/2014/main" id="{B287900E-C18B-494A-9350-B7CBE65EB8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8" name="Freeform 439">
              <a:extLst>
                <a:ext uri="{FF2B5EF4-FFF2-40B4-BE49-F238E27FC236}">
                  <a16:creationId xmlns:a16="http://schemas.microsoft.com/office/drawing/2014/main" id="{9320F297-281B-4BD7-B965-B53ADE5A8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9" name="Freeform 440">
              <a:extLst>
                <a:ext uri="{FF2B5EF4-FFF2-40B4-BE49-F238E27FC236}">
                  <a16:creationId xmlns:a16="http://schemas.microsoft.com/office/drawing/2014/main" id="{99AB9DCF-28C7-4314-9D28-CE6203824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0" name="Freeform 441">
              <a:extLst>
                <a:ext uri="{FF2B5EF4-FFF2-40B4-BE49-F238E27FC236}">
                  <a16:creationId xmlns:a16="http://schemas.microsoft.com/office/drawing/2014/main" id="{F8747947-AF87-4380-82FA-4802AA95A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1" name="Freeform 442">
              <a:extLst>
                <a:ext uri="{FF2B5EF4-FFF2-40B4-BE49-F238E27FC236}">
                  <a16:creationId xmlns:a16="http://schemas.microsoft.com/office/drawing/2014/main" id="{68AEAEBB-9D73-4061-BD3B-32B22BC7D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2" name="Freeform 443">
              <a:extLst>
                <a:ext uri="{FF2B5EF4-FFF2-40B4-BE49-F238E27FC236}">
                  <a16:creationId xmlns:a16="http://schemas.microsoft.com/office/drawing/2014/main" id="{2E503188-E102-41BF-84FC-28EA70F66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3" name="Freeform 444">
              <a:extLst>
                <a:ext uri="{FF2B5EF4-FFF2-40B4-BE49-F238E27FC236}">
                  <a16:creationId xmlns:a16="http://schemas.microsoft.com/office/drawing/2014/main" id="{646959FD-84BF-41F2-A6EE-36201F423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4" name="Freeform 445">
              <a:extLst>
                <a:ext uri="{FF2B5EF4-FFF2-40B4-BE49-F238E27FC236}">
                  <a16:creationId xmlns:a16="http://schemas.microsoft.com/office/drawing/2014/main" id="{526AA2D7-4681-49AC-A262-4A16CC44D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5" name="Freeform 446">
              <a:extLst>
                <a:ext uri="{FF2B5EF4-FFF2-40B4-BE49-F238E27FC236}">
                  <a16:creationId xmlns:a16="http://schemas.microsoft.com/office/drawing/2014/main" id="{1DFCDB65-4FA3-4EF6-A5A3-38F6DBDC86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6" name="Freeform 447">
              <a:extLst>
                <a:ext uri="{FF2B5EF4-FFF2-40B4-BE49-F238E27FC236}">
                  <a16:creationId xmlns:a16="http://schemas.microsoft.com/office/drawing/2014/main" id="{235BC215-5375-44DE-98CD-C0D1808EA1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7" name="Freeform 448">
              <a:extLst>
                <a:ext uri="{FF2B5EF4-FFF2-40B4-BE49-F238E27FC236}">
                  <a16:creationId xmlns:a16="http://schemas.microsoft.com/office/drawing/2014/main" id="{78722CC3-5EA2-46A8-BAFF-5E3C002D6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8" name="Freeform 449">
              <a:extLst>
                <a:ext uri="{FF2B5EF4-FFF2-40B4-BE49-F238E27FC236}">
                  <a16:creationId xmlns:a16="http://schemas.microsoft.com/office/drawing/2014/main" id="{D080B52D-EA4F-4D37-B043-08354D509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9" name="Freeform 450">
              <a:extLst>
                <a:ext uri="{FF2B5EF4-FFF2-40B4-BE49-F238E27FC236}">
                  <a16:creationId xmlns:a16="http://schemas.microsoft.com/office/drawing/2014/main" id="{2A660081-D9A9-4193-9D97-D6CB52D207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0" name="Freeform 451">
              <a:extLst>
                <a:ext uri="{FF2B5EF4-FFF2-40B4-BE49-F238E27FC236}">
                  <a16:creationId xmlns:a16="http://schemas.microsoft.com/office/drawing/2014/main" id="{6C999911-6984-4C6B-ABCB-415D7FF436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1" name="Freeform 452">
              <a:extLst>
                <a:ext uri="{FF2B5EF4-FFF2-40B4-BE49-F238E27FC236}">
                  <a16:creationId xmlns:a16="http://schemas.microsoft.com/office/drawing/2014/main" id="{2ADD187F-AB6C-466B-A412-77D28B85E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2" name="Freeform 453">
              <a:extLst>
                <a:ext uri="{FF2B5EF4-FFF2-40B4-BE49-F238E27FC236}">
                  <a16:creationId xmlns:a16="http://schemas.microsoft.com/office/drawing/2014/main" id="{545C5F02-F0A7-452F-8CE2-143402A45F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3" name="Freeform 454">
              <a:extLst>
                <a:ext uri="{FF2B5EF4-FFF2-40B4-BE49-F238E27FC236}">
                  <a16:creationId xmlns:a16="http://schemas.microsoft.com/office/drawing/2014/main" id="{5E527C66-6EFC-4062-A832-88A3C6EE1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4" name="Freeform 455">
              <a:extLst>
                <a:ext uri="{FF2B5EF4-FFF2-40B4-BE49-F238E27FC236}">
                  <a16:creationId xmlns:a16="http://schemas.microsoft.com/office/drawing/2014/main" id="{3FE305CC-EA09-4A96-8844-0E27DA4A4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5" name="Freeform 456">
              <a:extLst>
                <a:ext uri="{FF2B5EF4-FFF2-40B4-BE49-F238E27FC236}">
                  <a16:creationId xmlns:a16="http://schemas.microsoft.com/office/drawing/2014/main" id="{84EE22B0-0851-4C47-88D1-A74FDEFF9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6" name="Freeform 457">
              <a:extLst>
                <a:ext uri="{FF2B5EF4-FFF2-40B4-BE49-F238E27FC236}">
                  <a16:creationId xmlns:a16="http://schemas.microsoft.com/office/drawing/2014/main" id="{DE78BD31-F2F4-4B89-A701-AEF702A4A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7" name="Freeform 458">
              <a:extLst>
                <a:ext uri="{FF2B5EF4-FFF2-40B4-BE49-F238E27FC236}">
                  <a16:creationId xmlns:a16="http://schemas.microsoft.com/office/drawing/2014/main" id="{DBA6815A-A89E-4316-8F99-4A00633CA8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8" name="Freeform 459">
              <a:extLst>
                <a:ext uri="{FF2B5EF4-FFF2-40B4-BE49-F238E27FC236}">
                  <a16:creationId xmlns:a16="http://schemas.microsoft.com/office/drawing/2014/main" id="{A36F5032-DFF3-42D3-83E6-70F7C2491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5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6" y="7"/>
                    <a:pt x="112" y="39"/>
                    <a:pt x="95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9" name="Freeform 460">
              <a:extLst>
                <a:ext uri="{FF2B5EF4-FFF2-40B4-BE49-F238E27FC236}">
                  <a16:creationId xmlns:a16="http://schemas.microsoft.com/office/drawing/2014/main" id="{07B8950D-2112-477E-8D72-4EF3EF2F05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0" name="Freeform 461">
              <a:extLst>
                <a:ext uri="{FF2B5EF4-FFF2-40B4-BE49-F238E27FC236}">
                  <a16:creationId xmlns:a16="http://schemas.microsoft.com/office/drawing/2014/main" id="{43E8BFCE-108A-4C72-A111-D13FA3E8B5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1" name="Freeform 462">
              <a:extLst>
                <a:ext uri="{FF2B5EF4-FFF2-40B4-BE49-F238E27FC236}">
                  <a16:creationId xmlns:a16="http://schemas.microsoft.com/office/drawing/2014/main" id="{C380168E-4D8B-4951-AE9D-9BA667F9A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2" name="Freeform 463">
              <a:extLst>
                <a:ext uri="{FF2B5EF4-FFF2-40B4-BE49-F238E27FC236}">
                  <a16:creationId xmlns:a16="http://schemas.microsoft.com/office/drawing/2014/main" id="{0566120F-7BB5-450A-9527-6D015F052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3" name="Freeform 464">
              <a:extLst>
                <a:ext uri="{FF2B5EF4-FFF2-40B4-BE49-F238E27FC236}">
                  <a16:creationId xmlns:a16="http://schemas.microsoft.com/office/drawing/2014/main" id="{ED933B34-0086-407A-B435-9B5AB185D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4" name="Freeform 465">
              <a:extLst>
                <a:ext uri="{FF2B5EF4-FFF2-40B4-BE49-F238E27FC236}">
                  <a16:creationId xmlns:a16="http://schemas.microsoft.com/office/drawing/2014/main" id="{4937C91D-0C42-4F41-B84E-A60AD04A3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5" name="Freeform 466">
              <a:extLst>
                <a:ext uri="{FF2B5EF4-FFF2-40B4-BE49-F238E27FC236}">
                  <a16:creationId xmlns:a16="http://schemas.microsoft.com/office/drawing/2014/main" id="{53B43A86-ED61-43D3-9ABC-28831DCA40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6" name="Freeform 467">
              <a:extLst>
                <a:ext uri="{FF2B5EF4-FFF2-40B4-BE49-F238E27FC236}">
                  <a16:creationId xmlns:a16="http://schemas.microsoft.com/office/drawing/2014/main" id="{44C381B9-50B7-44B1-8865-ECC78F627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7" name="Freeform 468">
              <a:extLst>
                <a:ext uri="{FF2B5EF4-FFF2-40B4-BE49-F238E27FC236}">
                  <a16:creationId xmlns:a16="http://schemas.microsoft.com/office/drawing/2014/main" id="{B5581F13-B314-484A-8D14-E1764E762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8" name="Freeform 469">
              <a:extLst>
                <a:ext uri="{FF2B5EF4-FFF2-40B4-BE49-F238E27FC236}">
                  <a16:creationId xmlns:a16="http://schemas.microsoft.com/office/drawing/2014/main" id="{6D56AD83-6343-43CF-B118-62A7D6B86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9" name="Freeform 470">
              <a:extLst>
                <a:ext uri="{FF2B5EF4-FFF2-40B4-BE49-F238E27FC236}">
                  <a16:creationId xmlns:a16="http://schemas.microsoft.com/office/drawing/2014/main" id="{A29FA51F-7828-413F-BF45-F0B6DEB553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0" name="Freeform 471">
              <a:extLst>
                <a:ext uri="{FF2B5EF4-FFF2-40B4-BE49-F238E27FC236}">
                  <a16:creationId xmlns:a16="http://schemas.microsoft.com/office/drawing/2014/main" id="{4683E18D-F7BA-49F3-9196-572B435BD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1" name="Freeform 472">
              <a:extLst>
                <a:ext uri="{FF2B5EF4-FFF2-40B4-BE49-F238E27FC236}">
                  <a16:creationId xmlns:a16="http://schemas.microsoft.com/office/drawing/2014/main" id="{7DF96F3B-EFB3-4D70-A677-01A66C0EC6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2" name="Freeform 473">
              <a:extLst>
                <a:ext uri="{FF2B5EF4-FFF2-40B4-BE49-F238E27FC236}">
                  <a16:creationId xmlns:a16="http://schemas.microsoft.com/office/drawing/2014/main" id="{D1460BCE-CDC7-49CD-8CDE-287B3E053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3" name="Freeform 474">
              <a:extLst>
                <a:ext uri="{FF2B5EF4-FFF2-40B4-BE49-F238E27FC236}">
                  <a16:creationId xmlns:a16="http://schemas.microsoft.com/office/drawing/2014/main" id="{02B88291-C5F3-4BEE-947D-F55200AA9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4" name="Freeform 475">
              <a:extLst>
                <a:ext uri="{FF2B5EF4-FFF2-40B4-BE49-F238E27FC236}">
                  <a16:creationId xmlns:a16="http://schemas.microsoft.com/office/drawing/2014/main" id="{E7BA6FE9-9474-4EE5-8E9F-EDE353500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5" name="Freeform 476">
              <a:extLst>
                <a:ext uri="{FF2B5EF4-FFF2-40B4-BE49-F238E27FC236}">
                  <a16:creationId xmlns:a16="http://schemas.microsoft.com/office/drawing/2014/main" id="{A4118D5A-4637-48EE-A636-BD0561B8B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6" name="Freeform 477">
              <a:extLst>
                <a:ext uri="{FF2B5EF4-FFF2-40B4-BE49-F238E27FC236}">
                  <a16:creationId xmlns:a16="http://schemas.microsoft.com/office/drawing/2014/main" id="{253318E3-AE37-4D5D-AFF9-864B226F6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7" name="Freeform 478">
              <a:extLst>
                <a:ext uri="{FF2B5EF4-FFF2-40B4-BE49-F238E27FC236}">
                  <a16:creationId xmlns:a16="http://schemas.microsoft.com/office/drawing/2014/main" id="{5ABAD61E-CC06-408C-8CA9-8DF15971E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8" name="Freeform 479">
              <a:extLst>
                <a:ext uri="{FF2B5EF4-FFF2-40B4-BE49-F238E27FC236}">
                  <a16:creationId xmlns:a16="http://schemas.microsoft.com/office/drawing/2014/main" id="{91AF0A38-8D77-48AF-A476-32AA4A3CE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9" name="Freeform 480">
              <a:extLst>
                <a:ext uri="{FF2B5EF4-FFF2-40B4-BE49-F238E27FC236}">
                  <a16:creationId xmlns:a16="http://schemas.microsoft.com/office/drawing/2014/main" id="{57C0427A-40DE-4670-881C-7BABA3AD8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0" name="Freeform 481">
              <a:extLst>
                <a:ext uri="{FF2B5EF4-FFF2-40B4-BE49-F238E27FC236}">
                  <a16:creationId xmlns:a16="http://schemas.microsoft.com/office/drawing/2014/main" id="{2CE07687-0C30-4DB2-8930-8171EF0CB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1" name="Freeform 482">
              <a:extLst>
                <a:ext uri="{FF2B5EF4-FFF2-40B4-BE49-F238E27FC236}">
                  <a16:creationId xmlns:a16="http://schemas.microsoft.com/office/drawing/2014/main" id="{15366A4B-622E-43FB-A0DE-0D7A7854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2" name="Freeform 483">
              <a:extLst>
                <a:ext uri="{FF2B5EF4-FFF2-40B4-BE49-F238E27FC236}">
                  <a16:creationId xmlns:a16="http://schemas.microsoft.com/office/drawing/2014/main" id="{EE71D296-2237-4EA2-BA87-6EB7ABE05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3" name="Freeform 484">
              <a:extLst>
                <a:ext uri="{FF2B5EF4-FFF2-40B4-BE49-F238E27FC236}">
                  <a16:creationId xmlns:a16="http://schemas.microsoft.com/office/drawing/2014/main" id="{6450CD35-FB18-42C7-8886-4674AEAE9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4" name="Freeform 485">
              <a:extLst>
                <a:ext uri="{FF2B5EF4-FFF2-40B4-BE49-F238E27FC236}">
                  <a16:creationId xmlns:a16="http://schemas.microsoft.com/office/drawing/2014/main" id="{13FEBD9E-C705-401C-AFE5-9994950D8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5" name="Freeform 486">
              <a:extLst>
                <a:ext uri="{FF2B5EF4-FFF2-40B4-BE49-F238E27FC236}">
                  <a16:creationId xmlns:a16="http://schemas.microsoft.com/office/drawing/2014/main" id="{717D2FB9-E228-4F7A-8E51-4B67EAAB46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6" name="Freeform 487">
              <a:extLst>
                <a:ext uri="{FF2B5EF4-FFF2-40B4-BE49-F238E27FC236}">
                  <a16:creationId xmlns:a16="http://schemas.microsoft.com/office/drawing/2014/main" id="{DA8BF591-8875-4784-80C0-EDE7D6FB5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7" name="Freeform 488">
              <a:extLst>
                <a:ext uri="{FF2B5EF4-FFF2-40B4-BE49-F238E27FC236}">
                  <a16:creationId xmlns:a16="http://schemas.microsoft.com/office/drawing/2014/main" id="{CBE9281D-9667-46B3-AC28-7971CF2A3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8" name="Freeform 489">
              <a:extLst>
                <a:ext uri="{FF2B5EF4-FFF2-40B4-BE49-F238E27FC236}">
                  <a16:creationId xmlns:a16="http://schemas.microsoft.com/office/drawing/2014/main" id="{F47F7C92-1DC4-4067-94E1-758CA48A1B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9" name="Freeform 490">
              <a:extLst>
                <a:ext uri="{FF2B5EF4-FFF2-40B4-BE49-F238E27FC236}">
                  <a16:creationId xmlns:a16="http://schemas.microsoft.com/office/drawing/2014/main" id="{B4BC0AE3-3B99-404B-B400-4F5C9DF46E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0" name="Freeform 491">
              <a:extLst>
                <a:ext uri="{FF2B5EF4-FFF2-40B4-BE49-F238E27FC236}">
                  <a16:creationId xmlns:a16="http://schemas.microsoft.com/office/drawing/2014/main" id="{10991D38-066B-4DEE-A723-FA3FC91CC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1" name="Freeform 492">
              <a:extLst>
                <a:ext uri="{FF2B5EF4-FFF2-40B4-BE49-F238E27FC236}">
                  <a16:creationId xmlns:a16="http://schemas.microsoft.com/office/drawing/2014/main" id="{778CB099-8ACF-4E9E-A7E7-454D7F031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2" name="Freeform 493">
              <a:extLst>
                <a:ext uri="{FF2B5EF4-FFF2-40B4-BE49-F238E27FC236}">
                  <a16:creationId xmlns:a16="http://schemas.microsoft.com/office/drawing/2014/main" id="{E5671A21-C5DB-4891-85B5-7284D3B7E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3" name="Freeform 494">
              <a:extLst>
                <a:ext uri="{FF2B5EF4-FFF2-40B4-BE49-F238E27FC236}">
                  <a16:creationId xmlns:a16="http://schemas.microsoft.com/office/drawing/2014/main" id="{55B4FA02-5D0B-4FFD-8C4E-F61A4FAAE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4" name="Freeform 495">
              <a:extLst>
                <a:ext uri="{FF2B5EF4-FFF2-40B4-BE49-F238E27FC236}">
                  <a16:creationId xmlns:a16="http://schemas.microsoft.com/office/drawing/2014/main" id="{28A6219F-3F54-4A91-9922-DD3D3FBB9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5" name="Freeform 496">
              <a:extLst>
                <a:ext uri="{FF2B5EF4-FFF2-40B4-BE49-F238E27FC236}">
                  <a16:creationId xmlns:a16="http://schemas.microsoft.com/office/drawing/2014/main" id="{BADFE0FA-03AC-4269-B639-2B5C1A7EF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6" name="Freeform 497">
              <a:extLst>
                <a:ext uri="{FF2B5EF4-FFF2-40B4-BE49-F238E27FC236}">
                  <a16:creationId xmlns:a16="http://schemas.microsoft.com/office/drawing/2014/main" id="{350B05B4-CC74-4682-A21D-A82DADF89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7" name="Freeform 498">
              <a:extLst>
                <a:ext uri="{FF2B5EF4-FFF2-40B4-BE49-F238E27FC236}">
                  <a16:creationId xmlns:a16="http://schemas.microsoft.com/office/drawing/2014/main" id="{64C262F6-9999-471F-AAA7-4F8E171F67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8" name="Freeform 499">
              <a:extLst>
                <a:ext uri="{FF2B5EF4-FFF2-40B4-BE49-F238E27FC236}">
                  <a16:creationId xmlns:a16="http://schemas.microsoft.com/office/drawing/2014/main" id="{27BEF991-8B04-4639-84D1-68C0786D0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9" name="Freeform 500">
              <a:extLst>
                <a:ext uri="{FF2B5EF4-FFF2-40B4-BE49-F238E27FC236}">
                  <a16:creationId xmlns:a16="http://schemas.microsoft.com/office/drawing/2014/main" id="{14BF29CD-3C08-444B-8982-D58BB0CAC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0" name="Freeform 501">
              <a:extLst>
                <a:ext uri="{FF2B5EF4-FFF2-40B4-BE49-F238E27FC236}">
                  <a16:creationId xmlns:a16="http://schemas.microsoft.com/office/drawing/2014/main" id="{E93EB7C5-5E68-495F-A104-E3B42C9A8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1" name="Freeform 502">
              <a:extLst>
                <a:ext uri="{FF2B5EF4-FFF2-40B4-BE49-F238E27FC236}">
                  <a16:creationId xmlns:a16="http://schemas.microsoft.com/office/drawing/2014/main" id="{FEE52B90-A52A-4116-A758-D8D4FA6EB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2" name="Freeform 503">
              <a:extLst>
                <a:ext uri="{FF2B5EF4-FFF2-40B4-BE49-F238E27FC236}">
                  <a16:creationId xmlns:a16="http://schemas.microsoft.com/office/drawing/2014/main" id="{2655884A-E064-4232-8640-C247EC970D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5" y="319"/>
              <a:ext cx="93" cy="131"/>
            </a:xfrm>
            <a:custGeom>
              <a:avLst/>
              <a:gdLst>
                <a:gd name="T0" fmla="*/ 93 w 93"/>
                <a:gd name="T1" fmla="*/ 103 h 131"/>
                <a:gd name="T2" fmla="*/ 84 w 93"/>
                <a:gd name="T3" fmla="*/ 127 h 131"/>
                <a:gd name="T4" fmla="*/ 56 w 93"/>
                <a:gd name="T5" fmla="*/ 131 h 131"/>
                <a:gd name="T6" fmla="*/ 0 w 93"/>
                <a:gd name="T7" fmla="*/ 80 h 131"/>
                <a:gd name="T8" fmla="*/ 60 w 93"/>
                <a:gd name="T9" fmla="*/ 26 h 131"/>
                <a:gd name="T10" fmla="*/ 87 w 93"/>
                <a:gd name="T11" fmla="*/ 30 h 131"/>
                <a:gd name="T12" fmla="*/ 91 w 93"/>
                <a:gd name="T13" fmla="*/ 54 h 131"/>
                <a:gd name="T14" fmla="*/ 86 w 93"/>
                <a:gd name="T15" fmla="*/ 55 h 131"/>
                <a:gd name="T16" fmla="*/ 56 w 93"/>
                <a:gd name="T17" fmla="*/ 32 h 131"/>
                <a:gd name="T18" fmla="*/ 18 w 93"/>
                <a:gd name="T19" fmla="*/ 77 h 131"/>
                <a:gd name="T20" fmla="*/ 57 w 93"/>
                <a:gd name="T21" fmla="*/ 125 h 131"/>
                <a:gd name="T22" fmla="*/ 89 w 93"/>
                <a:gd name="T23" fmla="*/ 101 h 131"/>
                <a:gd name="T24" fmla="*/ 93 w 93"/>
                <a:gd name="T25" fmla="*/ 103 h 131"/>
                <a:gd name="T26" fmla="*/ 76 w 93"/>
                <a:gd name="T27" fmla="*/ 4 h 131"/>
                <a:gd name="T28" fmla="*/ 57 w 93"/>
                <a:gd name="T29" fmla="*/ 21 h 131"/>
                <a:gd name="T30" fmla="*/ 53 w 93"/>
                <a:gd name="T31" fmla="*/ 21 h 131"/>
                <a:gd name="T32" fmla="*/ 34 w 93"/>
                <a:gd name="T33" fmla="*/ 4 h 131"/>
                <a:gd name="T34" fmla="*/ 36 w 93"/>
                <a:gd name="T35" fmla="*/ 0 h 131"/>
                <a:gd name="T36" fmla="*/ 55 w 93"/>
                <a:gd name="T37" fmla="*/ 9 h 131"/>
                <a:gd name="T38" fmla="*/ 74 w 93"/>
                <a:gd name="T39" fmla="*/ 0 h 131"/>
                <a:gd name="T40" fmla="*/ 76 w 93"/>
                <a:gd name="T4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31">
                  <a:moveTo>
                    <a:pt x="93" y="103"/>
                  </a:moveTo>
                  <a:cubicBezTo>
                    <a:pt x="91" y="110"/>
                    <a:pt x="87" y="122"/>
                    <a:pt x="84" y="127"/>
                  </a:cubicBezTo>
                  <a:cubicBezTo>
                    <a:pt x="80" y="128"/>
                    <a:pt x="67" y="131"/>
                    <a:pt x="56" y="131"/>
                  </a:cubicBezTo>
                  <a:cubicBezTo>
                    <a:pt x="17" y="131"/>
                    <a:pt x="0" y="104"/>
                    <a:pt x="0" y="80"/>
                  </a:cubicBezTo>
                  <a:cubicBezTo>
                    <a:pt x="0" y="48"/>
                    <a:pt x="25" y="26"/>
                    <a:pt x="60" y="26"/>
                  </a:cubicBezTo>
                  <a:cubicBezTo>
                    <a:pt x="73" y="26"/>
                    <a:pt x="83" y="30"/>
                    <a:pt x="87" y="30"/>
                  </a:cubicBezTo>
                  <a:cubicBezTo>
                    <a:pt x="89" y="39"/>
                    <a:pt x="90" y="46"/>
                    <a:pt x="91" y="5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2" y="38"/>
                    <a:pt x="72" y="32"/>
                    <a:pt x="56" y="32"/>
                  </a:cubicBezTo>
                  <a:cubicBezTo>
                    <a:pt x="31" y="32"/>
                    <a:pt x="18" y="54"/>
                    <a:pt x="18" y="77"/>
                  </a:cubicBezTo>
                  <a:cubicBezTo>
                    <a:pt x="18" y="106"/>
                    <a:pt x="34" y="125"/>
                    <a:pt x="57" y="125"/>
                  </a:cubicBezTo>
                  <a:cubicBezTo>
                    <a:pt x="72" y="125"/>
                    <a:pt x="81" y="117"/>
                    <a:pt x="89" y="101"/>
                  </a:cubicBezTo>
                  <a:lnTo>
                    <a:pt x="93" y="103"/>
                  </a:lnTo>
                  <a:close/>
                  <a:moveTo>
                    <a:pt x="76" y="4"/>
                  </a:moveTo>
                  <a:cubicBezTo>
                    <a:pt x="70" y="9"/>
                    <a:pt x="63" y="14"/>
                    <a:pt x="5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14"/>
                    <a:pt x="40" y="9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2"/>
                    <a:pt x="49" y="5"/>
                    <a:pt x="55" y="9"/>
                  </a:cubicBezTo>
                  <a:cubicBezTo>
                    <a:pt x="61" y="6"/>
                    <a:pt x="68" y="2"/>
                    <a:pt x="74" y="0"/>
                  </a:cubicBezTo>
                  <a:lnTo>
                    <a:pt x="76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3" name="Freeform 504">
              <a:extLst>
                <a:ext uri="{FF2B5EF4-FFF2-40B4-BE49-F238E27FC236}">
                  <a16:creationId xmlns:a16="http://schemas.microsoft.com/office/drawing/2014/main" id="{949D36A3-6FFE-4C96-85D5-B7F147941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9" y="378"/>
              <a:ext cx="57" cy="72"/>
            </a:xfrm>
            <a:custGeom>
              <a:avLst/>
              <a:gdLst>
                <a:gd name="T0" fmla="*/ 56 w 57"/>
                <a:gd name="T1" fmla="*/ 56 h 72"/>
                <a:gd name="T2" fmla="*/ 31 w 57"/>
                <a:gd name="T3" fmla="*/ 72 h 72"/>
                <a:gd name="T4" fmla="*/ 0 w 57"/>
                <a:gd name="T5" fmla="*/ 39 h 72"/>
                <a:gd name="T6" fmla="*/ 11 w 57"/>
                <a:gd name="T7" fmla="*/ 12 h 72"/>
                <a:gd name="T8" fmla="*/ 33 w 57"/>
                <a:gd name="T9" fmla="*/ 0 h 72"/>
                <a:gd name="T10" fmla="*/ 34 w 57"/>
                <a:gd name="T11" fmla="*/ 0 h 72"/>
                <a:gd name="T12" fmla="*/ 57 w 57"/>
                <a:gd name="T13" fmla="*/ 24 h 72"/>
                <a:gd name="T14" fmla="*/ 53 w 57"/>
                <a:gd name="T15" fmla="*/ 29 h 72"/>
                <a:gd name="T16" fmla="*/ 14 w 57"/>
                <a:gd name="T17" fmla="*/ 32 h 72"/>
                <a:gd name="T18" fmla="*/ 36 w 57"/>
                <a:gd name="T19" fmla="*/ 61 h 72"/>
                <a:gd name="T20" fmla="*/ 54 w 57"/>
                <a:gd name="T21" fmla="*/ 53 h 72"/>
                <a:gd name="T22" fmla="*/ 56 w 57"/>
                <a:gd name="T23" fmla="*/ 56 h 72"/>
                <a:gd name="T24" fmla="*/ 30 w 57"/>
                <a:gd name="T25" fmla="*/ 6 h 72"/>
                <a:gd name="T26" fmla="*/ 15 w 57"/>
                <a:gd name="T27" fmla="*/ 25 h 72"/>
                <a:gd name="T28" fmla="*/ 39 w 57"/>
                <a:gd name="T29" fmla="*/ 25 h 72"/>
                <a:gd name="T30" fmla="*/ 43 w 57"/>
                <a:gd name="T31" fmla="*/ 22 h 72"/>
                <a:gd name="T32" fmla="*/ 30 w 57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2">
                  <a:moveTo>
                    <a:pt x="56" y="56"/>
                  </a:moveTo>
                  <a:cubicBezTo>
                    <a:pt x="47" y="69"/>
                    <a:pt x="36" y="72"/>
                    <a:pt x="31" y="72"/>
                  </a:cubicBezTo>
                  <a:cubicBezTo>
                    <a:pt x="12" y="72"/>
                    <a:pt x="0" y="56"/>
                    <a:pt x="0" y="39"/>
                  </a:cubicBezTo>
                  <a:cubicBezTo>
                    <a:pt x="0" y="28"/>
                    <a:pt x="4" y="18"/>
                    <a:pt x="11" y="12"/>
                  </a:cubicBezTo>
                  <a:cubicBezTo>
                    <a:pt x="17" y="5"/>
                    <a:pt x="26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4"/>
                  </a:cubicBezTo>
                  <a:cubicBezTo>
                    <a:pt x="57" y="27"/>
                    <a:pt x="56" y="29"/>
                    <a:pt x="53" y="29"/>
                  </a:cubicBezTo>
                  <a:cubicBezTo>
                    <a:pt x="51" y="30"/>
                    <a:pt x="32" y="31"/>
                    <a:pt x="14" y="32"/>
                  </a:cubicBezTo>
                  <a:cubicBezTo>
                    <a:pt x="14" y="52"/>
                    <a:pt x="26" y="61"/>
                    <a:pt x="36" y="61"/>
                  </a:cubicBezTo>
                  <a:cubicBezTo>
                    <a:pt x="43" y="61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7" y="13"/>
                    <a:pt x="15" y="25"/>
                  </a:cubicBezTo>
                  <a:cubicBezTo>
                    <a:pt x="23" y="25"/>
                    <a:pt x="31" y="25"/>
                    <a:pt x="39" y="25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14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4" name="Freeform 505">
              <a:extLst>
                <a:ext uri="{FF2B5EF4-FFF2-40B4-BE49-F238E27FC236}">
                  <a16:creationId xmlns:a16="http://schemas.microsoft.com/office/drawing/2014/main" id="{5439AADF-6DF4-45D6-93E3-9960DE729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6" y="378"/>
              <a:ext cx="46" cy="72"/>
            </a:xfrm>
            <a:custGeom>
              <a:avLst/>
              <a:gdLst>
                <a:gd name="T0" fmla="*/ 39 w 46"/>
                <a:gd name="T1" fmla="*/ 21 h 72"/>
                <a:gd name="T2" fmla="*/ 23 w 46"/>
                <a:gd name="T3" fmla="*/ 5 h 72"/>
                <a:gd name="T4" fmla="*/ 14 w 46"/>
                <a:gd name="T5" fmla="*/ 16 h 72"/>
                <a:gd name="T6" fmla="*/ 27 w 46"/>
                <a:gd name="T7" fmla="*/ 29 h 72"/>
                <a:gd name="T8" fmla="*/ 46 w 46"/>
                <a:gd name="T9" fmla="*/ 50 h 72"/>
                <a:gd name="T10" fmla="*/ 21 w 46"/>
                <a:gd name="T11" fmla="*/ 72 h 72"/>
                <a:gd name="T12" fmla="*/ 3 w 46"/>
                <a:gd name="T13" fmla="*/ 66 h 72"/>
                <a:gd name="T14" fmla="*/ 0 w 46"/>
                <a:gd name="T15" fmla="*/ 48 h 72"/>
                <a:gd name="T16" fmla="*/ 4 w 46"/>
                <a:gd name="T17" fmla="*/ 47 h 72"/>
                <a:gd name="T18" fmla="*/ 23 w 46"/>
                <a:gd name="T19" fmla="*/ 66 h 72"/>
                <a:gd name="T20" fmla="*/ 34 w 46"/>
                <a:gd name="T21" fmla="*/ 56 h 72"/>
                <a:gd name="T22" fmla="*/ 22 w 46"/>
                <a:gd name="T23" fmla="*/ 42 h 72"/>
                <a:gd name="T24" fmla="*/ 2 w 46"/>
                <a:gd name="T25" fmla="*/ 21 h 72"/>
                <a:gd name="T26" fmla="*/ 26 w 46"/>
                <a:gd name="T27" fmla="*/ 0 h 72"/>
                <a:gd name="T28" fmla="*/ 40 w 46"/>
                <a:gd name="T29" fmla="*/ 3 h 72"/>
                <a:gd name="T30" fmla="*/ 44 w 46"/>
                <a:gd name="T31" fmla="*/ 20 h 72"/>
                <a:gd name="T32" fmla="*/ 39 w 46"/>
                <a:gd name="T33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39" y="21"/>
                  </a:moveTo>
                  <a:cubicBezTo>
                    <a:pt x="36" y="12"/>
                    <a:pt x="31" y="5"/>
                    <a:pt x="23" y="5"/>
                  </a:cubicBezTo>
                  <a:cubicBezTo>
                    <a:pt x="18" y="5"/>
                    <a:pt x="14" y="10"/>
                    <a:pt x="14" y="16"/>
                  </a:cubicBezTo>
                  <a:cubicBezTo>
                    <a:pt x="14" y="22"/>
                    <a:pt x="19" y="26"/>
                    <a:pt x="27" y="29"/>
                  </a:cubicBezTo>
                  <a:cubicBezTo>
                    <a:pt x="38" y="34"/>
                    <a:pt x="46" y="39"/>
                    <a:pt x="46" y="50"/>
                  </a:cubicBezTo>
                  <a:cubicBezTo>
                    <a:pt x="46" y="64"/>
                    <a:pt x="33" y="72"/>
                    <a:pt x="21" y="72"/>
                  </a:cubicBezTo>
                  <a:cubicBezTo>
                    <a:pt x="13" y="72"/>
                    <a:pt x="5" y="69"/>
                    <a:pt x="3" y="66"/>
                  </a:cubicBezTo>
                  <a:cubicBezTo>
                    <a:pt x="1" y="64"/>
                    <a:pt x="0" y="54"/>
                    <a:pt x="0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50"/>
                    <a:pt x="30" y="46"/>
                    <a:pt x="22" y="42"/>
                  </a:cubicBezTo>
                  <a:cubicBezTo>
                    <a:pt x="13" y="38"/>
                    <a:pt x="2" y="33"/>
                    <a:pt x="2" y="21"/>
                  </a:cubicBezTo>
                  <a:cubicBezTo>
                    <a:pt x="2" y="10"/>
                    <a:pt x="12" y="0"/>
                    <a:pt x="26" y="0"/>
                  </a:cubicBezTo>
                  <a:cubicBezTo>
                    <a:pt x="33" y="0"/>
                    <a:pt x="37" y="2"/>
                    <a:pt x="40" y="3"/>
                  </a:cubicBezTo>
                  <a:cubicBezTo>
                    <a:pt x="41" y="7"/>
                    <a:pt x="43" y="16"/>
                    <a:pt x="44" y="20"/>
                  </a:cubicBezTo>
                  <a:lnTo>
                    <a:pt x="39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5" name="Freeform 506">
              <a:extLst>
                <a:ext uri="{FF2B5EF4-FFF2-40B4-BE49-F238E27FC236}">
                  <a16:creationId xmlns:a16="http://schemas.microsoft.com/office/drawing/2014/main" id="{4F36DB49-4AED-4E40-85A4-4A44AB62E1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8" y="338"/>
              <a:ext cx="78" cy="110"/>
            </a:xfrm>
            <a:custGeom>
              <a:avLst/>
              <a:gdLst>
                <a:gd name="T0" fmla="*/ 56 w 78"/>
                <a:gd name="T1" fmla="*/ 110 h 110"/>
                <a:gd name="T2" fmla="*/ 31 w 78"/>
                <a:gd name="T3" fmla="*/ 80 h 110"/>
                <a:gd name="T4" fmla="*/ 27 w 78"/>
                <a:gd name="T5" fmla="*/ 76 h 110"/>
                <a:gd name="T6" fmla="*/ 25 w 78"/>
                <a:gd name="T7" fmla="*/ 77 h 110"/>
                <a:gd name="T8" fmla="*/ 25 w 78"/>
                <a:gd name="T9" fmla="*/ 94 h 110"/>
                <a:gd name="T10" fmla="*/ 36 w 78"/>
                <a:gd name="T11" fmla="*/ 106 h 110"/>
                <a:gd name="T12" fmla="*/ 36 w 78"/>
                <a:gd name="T13" fmla="*/ 110 h 110"/>
                <a:gd name="T14" fmla="*/ 0 w 78"/>
                <a:gd name="T15" fmla="*/ 110 h 110"/>
                <a:gd name="T16" fmla="*/ 0 w 78"/>
                <a:gd name="T17" fmla="*/ 106 h 110"/>
                <a:gd name="T18" fmla="*/ 11 w 78"/>
                <a:gd name="T19" fmla="*/ 94 h 110"/>
                <a:gd name="T20" fmla="*/ 11 w 78"/>
                <a:gd name="T21" fmla="*/ 21 h 110"/>
                <a:gd name="T22" fmla="*/ 1 w 78"/>
                <a:gd name="T23" fmla="*/ 9 h 110"/>
                <a:gd name="T24" fmla="*/ 1 w 78"/>
                <a:gd name="T25" fmla="*/ 6 h 110"/>
                <a:gd name="T26" fmla="*/ 25 w 78"/>
                <a:gd name="T27" fmla="*/ 0 h 110"/>
                <a:gd name="T28" fmla="*/ 25 w 78"/>
                <a:gd name="T29" fmla="*/ 72 h 110"/>
                <a:gd name="T30" fmla="*/ 34 w 78"/>
                <a:gd name="T31" fmla="*/ 67 h 110"/>
                <a:gd name="T32" fmla="*/ 45 w 78"/>
                <a:gd name="T33" fmla="*/ 54 h 110"/>
                <a:gd name="T34" fmla="*/ 40 w 78"/>
                <a:gd name="T35" fmla="*/ 47 h 110"/>
                <a:gd name="T36" fmla="*/ 40 w 78"/>
                <a:gd name="T37" fmla="*/ 43 h 110"/>
                <a:gd name="T38" fmla="*/ 72 w 78"/>
                <a:gd name="T39" fmla="*/ 41 h 110"/>
                <a:gd name="T40" fmla="*/ 72 w 78"/>
                <a:gd name="T41" fmla="*/ 45 h 110"/>
                <a:gd name="T42" fmla="*/ 52 w 78"/>
                <a:gd name="T43" fmla="*/ 54 h 110"/>
                <a:gd name="T44" fmla="*/ 39 w 78"/>
                <a:gd name="T45" fmla="*/ 69 h 110"/>
                <a:gd name="T46" fmla="*/ 63 w 78"/>
                <a:gd name="T47" fmla="*/ 97 h 110"/>
                <a:gd name="T48" fmla="*/ 78 w 78"/>
                <a:gd name="T49" fmla="*/ 106 h 110"/>
                <a:gd name="T50" fmla="*/ 78 w 78"/>
                <a:gd name="T51" fmla="*/ 110 h 110"/>
                <a:gd name="T52" fmla="*/ 56 w 78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110">
                  <a:moveTo>
                    <a:pt x="56" y="110"/>
                  </a:moveTo>
                  <a:cubicBezTo>
                    <a:pt x="49" y="103"/>
                    <a:pt x="40" y="90"/>
                    <a:pt x="31" y="80"/>
                  </a:cubicBezTo>
                  <a:cubicBezTo>
                    <a:pt x="29" y="77"/>
                    <a:pt x="28" y="76"/>
                    <a:pt x="27" y="76"/>
                  </a:cubicBezTo>
                  <a:cubicBezTo>
                    <a:pt x="26" y="76"/>
                    <a:pt x="25" y="76"/>
                    <a:pt x="25" y="7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104"/>
                    <a:pt x="26" y="105"/>
                    <a:pt x="36" y="106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8" y="2"/>
                    <a:pt x="25" y="0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9" y="72"/>
                    <a:pt x="32" y="70"/>
                    <a:pt x="34" y="67"/>
                  </a:cubicBezTo>
                  <a:cubicBezTo>
                    <a:pt x="38" y="64"/>
                    <a:pt x="42" y="58"/>
                    <a:pt x="45" y="54"/>
                  </a:cubicBezTo>
                  <a:cubicBezTo>
                    <a:pt x="48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7"/>
                    <a:pt x="58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3" y="74"/>
                    <a:pt x="58" y="92"/>
                    <a:pt x="63" y="97"/>
                  </a:cubicBezTo>
                  <a:cubicBezTo>
                    <a:pt x="68" y="103"/>
                    <a:pt x="72" y="105"/>
                    <a:pt x="78" y="106"/>
                  </a:cubicBezTo>
                  <a:cubicBezTo>
                    <a:pt x="78" y="110"/>
                    <a:pt x="78" y="110"/>
                    <a:pt x="78" y="110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6" name="Freeform 507">
              <a:extLst>
                <a:ext uri="{FF2B5EF4-FFF2-40B4-BE49-F238E27FC236}">
                  <a16:creationId xmlns:a16="http://schemas.microsoft.com/office/drawing/2014/main" id="{1458A088-59BD-49FA-9A92-3C84792080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9" y="343"/>
              <a:ext cx="62" cy="107"/>
            </a:xfrm>
            <a:custGeom>
              <a:avLst/>
              <a:gdLst>
                <a:gd name="T0" fmla="*/ 48 w 62"/>
                <a:gd name="T1" fmla="*/ 107 h 107"/>
                <a:gd name="T2" fmla="*/ 40 w 62"/>
                <a:gd name="T3" fmla="*/ 104 h 107"/>
                <a:gd name="T4" fmla="*/ 37 w 62"/>
                <a:gd name="T5" fmla="*/ 97 h 107"/>
                <a:gd name="T6" fmla="*/ 19 w 62"/>
                <a:gd name="T7" fmla="*/ 107 h 107"/>
                <a:gd name="T8" fmla="*/ 0 w 62"/>
                <a:gd name="T9" fmla="*/ 88 h 107"/>
                <a:gd name="T10" fmla="*/ 12 w 62"/>
                <a:gd name="T11" fmla="*/ 73 h 107"/>
                <a:gd name="T12" fmla="*/ 36 w 62"/>
                <a:gd name="T13" fmla="*/ 62 h 107"/>
                <a:gd name="T14" fmla="*/ 36 w 62"/>
                <a:gd name="T15" fmla="*/ 59 h 107"/>
                <a:gd name="T16" fmla="*/ 24 w 62"/>
                <a:gd name="T17" fmla="*/ 42 h 107"/>
                <a:gd name="T18" fmla="*/ 17 w 62"/>
                <a:gd name="T19" fmla="*/ 45 h 107"/>
                <a:gd name="T20" fmla="*/ 13 w 62"/>
                <a:gd name="T21" fmla="*/ 56 h 107"/>
                <a:gd name="T22" fmla="*/ 8 w 62"/>
                <a:gd name="T23" fmla="*/ 59 h 107"/>
                <a:gd name="T24" fmla="*/ 1 w 62"/>
                <a:gd name="T25" fmla="*/ 53 h 107"/>
                <a:gd name="T26" fmla="*/ 6 w 62"/>
                <a:gd name="T27" fmla="*/ 46 h 107"/>
                <a:gd name="T28" fmla="*/ 29 w 62"/>
                <a:gd name="T29" fmla="*/ 35 h 107"/>
                <a:gd name="T30" fmla="*/ 42 w 62"/>
                <a:gd name="T31" fmla="*/ 40 h 107"/>
                <a:gd name="T32" fmla="*/ 49 w 62"/>
                <a:gd name="T33" fmla="*/ 59 h 107"/>
                <a:gd name="T34" fmla="*/ 49 w 62"/>
                <a:gd name="T35" fmla="*/ 87 h 107"/>
                <a:gd name="T36" fmla="*/ 55 w 62"/>
                <a:gd name="T37" fmla="*/ 96 h 107"/>
                <a:gd name="T38" fmla="*/ 60 w 62"/>
                <a:gd name="T39" fmla="*/ 94 h 107"/>
                <a:gd name="T40" fmla="*/ 62 w 62"/>
                <a:gd name="T41" fmla="*/ 99 h 107"/>
                <a:gd name="T42" fmla="*/ 48 w 62"/>
                <a:gd name="T43" fmla="*/ 107 h 107"/>
                <a:gd name="T44" fmla="*/ 36 w 62"/>
                <a:gd name="T45" fmla="*/ 68 h 107"/>
                <a:gd name="T46" fmla="*/ 23 w 62"/>
                <a:gd name="T47" fmla="*/ 74 h 107"/>
                <a:gd name="T48" fmla="*/ 14 w 62"/>
                <a:gd name="T49" fmla="*/ 85 h 107"/>
                <a:gd name="T50" fmla="*/ 25 w 62"/>
                <a:gd name="T51" fmla="*/ 97 h 107"/>
                <a:gd name="T52" fmla="*/ 36 w 62"/>
                <a:gd name="T53" fmla="*/ 92 h 107"/>
                <a:gd name="T54" fmla="*/ 36 w 62"/>
                <a:gd name="T55" fmla="*/ 68 h 107"/>
                <a:gd name="T56" fmla="*/ 22 w 62"/>
                <a:gd name="T57" fmla="*/ 27 h 107"/>
                <a:gd name="T58" fmla="*/ 32 w 62"/>
                <a:gd name="T59" fmla="*/ 2 h 107"/>
                <a:gd name="T60" fmla="*/ 45 w 62"/>
                <a:gd name="T61" fmla="*/ 1 h 107"/>
                <a:gd name="T62" fmla="*/ 45 w 62"/>
                <a:gd name="T63" fmla="*/ 2 h 107"/>
                <a:gd name="T64" fmla="*/ 26 w 62"/>
                <a:gd name="T65" fmla="*/ 29 h 107"/>
                <a:gd name="T66" fmla="*/ 22 w 62"/>
                <a:gd name="T67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107">
                  <a:moveTo>
                    <a:pt x="48" y="107"/>
                  </a:moveTo>
                  <a:cubicBezTo>
                    <a:pt x="45" y="107"/>
                    <a:pt x="42" y="105"/>
                    <a:pt x="40" y="104"/>
                  </a:cubicBezTo>
                  <a:cubicBezTo>
                    <a:pt x="38" y="102"/>
                    <a:pt x="37" y="99"/>
                    <a:pt x="37" y="97"/>
                  </a:cubicBezTo>
                  <a:cubicBezTo>
                    <a:pt x="30" y="101"/>
                    <a:pt x="23" y="107"/>
                    <a:pt x="19" y="107"/>
                  </a:cubicBezTo>
                  <a:cubicBezTo>
                    <a:pt x="7" y="107"/>
                    <a:pt x="0" y="97"/>
                    <a:pt x="0" y="88"/>
                  </a:cubicBezTo>
                  <a:cubicBezTo>
                    <a:pt x="0" y="80"/>
                    <a:pt x="4" y="75"/>
                    <a:pt x="12" y="73"/>
                  </a:cubicBezTo>
                  <a:cubicBezTo>
                    <a:pt x="21" y="69"/>
                    <a:pt x="33" y="65"/>
                    <a:pt x="36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49"/>
                    <a:pt x="31" y="42"/>
                    <a:pt x="24" y="42"/>
                  </a:cubicBezTo>
                  <a:cubicBezTo>
                    <a:pt x="21" y="42"/>
                    <a:pt x="19" y="43"/>
                    <a:pt x="17" y="45"/>
                  </a:cubicBezTo>
                  <a:cubicBezTo>
                    <a:pt x="15" y="47"/>
                    <a:pt x="14" y="51"/>
                    <a:pt x="13" y="56"/>
                  </a:cubicBezTo>
                  <a:cubicBezTo>
                    <a:pt x="12" y="58"/>
                    <a:pt x="10" y="59"/>
                    <a:pt x="8" y="59"/>
                  </a:cubicBezTo>
                  <a:cubicBezTo>
                    <a:pt x="5" y="59"/>
                    <a:pt x="1" y="56"/>
                    <a:pt x="1" y="53"/>
                  </a:cubicBezTo>
                  <a:cubicBezTo>
                    <a:pt x="1" y="50"/>
                    <a:pt x="3" y="49"/>
                    <a:pt x="6" y="46"/>
                  </a:cubicBezTo>
                  <a:cubicBezTo>
                    <a:pt x="10" y="43"/>
                    <a:pt x="20" y="37"/>
                    <a:pt x="29" y="35"/>
                  </a:cubicBezTo>
                  <a:cubicBezTo>
                    <a:pt x="34" y="35"/>
                    <a:pt x="39" y="37"/>
                    <a:pt x="42" y="40"/>
                  </a:cubicBezTo>
                  <a:cubicBezTo>
                    <a:pt x="48" y="44"/>
                    <a:pt x="49" y="51"/>
                    <a:pt x="49" y="5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4"/>
                    <a:pt x="52" y="96"/>
                    <a:pt x="55" y="96"/>
                  </a:cubicBezTo>
                  <a:cubicBezTo>
                    <a:pt x="56" y="96"/>
                    <a:pt x="59" y="95"/>
                    <a:pt x="60" y="94"/>
                  </a:cubicBezTo>
                  <a:cubicBezTo>
                    <a:pt x="62" y="99"/>
                    <a:pt x="62" y="99"/>
                    <a:pt x="62" y="99"/>
                  </a:cubicBezTo>
                  <a:lnTo>
                    <a:pt x="48" y="107"/>
                  </a:lnTo>
                  <a:close/>
                  <a:moveTo>
                    <a:pt x="36" y="68"/>
                  </a:moveTo>
                  <a:cubicBezTo>
                    <a:pt x="33" y="69"/>
                    <a:pt x="27" y="72"/>
                    <a:pt x="23" y="74"/>
                  </a:cubicBezTo>
                  <a:cubicBezTo>
                    <a:pt x="17" y="77"/>
                    <a:pt x="14" y="79"/>
                    <a:pt x="14" y="85"/>
                  </a:cubicBezTo>
                  <a:cubicBezTo>
                    <a:pt x="14" y="93"/>
                    <a:pt x="20" y="97"/>
                    <a:pt x="25" y="97"/>
                  </a:cubicBezTo>
                  <a:cubicBezTo>
                    <a:pt x="29" y="97"/>
                    <a:pt x="33" y="95"/>
                    <a:pt x="36" y="92"/>
                  </a:cubicBezTo>
                  <a:lnTo>
                    <a:pt x="36" y="68"/>
                  </a:lnTo>
                  <a:close/>
                  <a:moveTo>
                    <a:pt x="22" y="27"/>
                  </a:moveTo>
                  <a:cubicBezTo>
                    <a:pt x="24" y="20"/>
                    <a:pt x="30" y="5"/>
                    <a:pt x="32" y="2"/>
                  </a:cubicBezTo>
                  <a:cubicBezTo>
                    <a:pt x="33" y="2"/>
                    <a:pt x="43" y="0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6" y="29"/>
                    <a:pt x="26" y="29"/>
                    <a:pt x="26" y="29"/>
                  </a:cubicBezTo>
                  <a:lnTo>
                    <a:pt x="2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7" name="Freeform 508">
              <a:extLst>
                <a:ext uri="{FF2B5EF4-FFF2-40B4-BE49-F238E27FC236}">
                  <a16:creationId xmlns:a16="http://schemas.microsoft.com/office/drawing/2014/main" id="{902DD58A-6F0B-4F1E-9459-EE1C6A132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2" y="343"/>
              <a:ext cx="47" cy="107"/>
            </a:xfrm>
            <a:custGeom>
              <a:avLst/>
              <a:gdLst>
                <a:gd name="T0" fmla="*/ 40 w 47"/>
                <a:gd name="T1" fmla="*/ 56 h 107"/>
                <a:gd name="T2" fmla="*/ 24 w 47"/>
                <a:gd name="T3" fmla="*/ 40 h 107"/>
                <a:gd name="T4" fmla="*/ 14 w 47"/>
                <a:gd name="T5" fmla="*/ 51 h 107"/>
                <a:gd name="T6" fmla="*/ 27 w 47"/>
                <a:gd name="T7" fmla="*/ 64 h 107"/>
                <a:gd name="T8" fmla="*/ 47 w 47"/>
                <a:gd name="T9" fmla="*/ 85 h 107"/>
                <a:gd name="T10" fmla="*/ 21 w 47"/>
                <a:gd name="T11" fmla="*/ 107 h 107"/>
                <a:gd name="T12" fmla="*/ 3 w 47"/>
                <a:gd name="T13" fmla="*/ 101 h 107"/>
                <a:gd name="T14" fmla="*/ 0 w 47"/>
                <a:gd name="T15" fmla="*/ 83 h 107"/>
                <a:gd name="T16" fmla="*/ 5 w 47"/>
                <a:gd name="T17" fmla="*/ 82 h 107"/>
                <a:gd name="T18" fmla="*/ 24 w 47"/>
                <a:gd name="T19" fmla="*/ 101 h 107"/>
                <a:gd name="T20" fmla="*/ 34 w 47"/>
                <a:gd name="T21" fmla="*/ 91 h 107"/>
                <a:gd name="T22" fmla="*/ 22 w 47"/>
                <a:gd name="T23" fmla="*/ 77 h 107"/>
                <a:gd name="T24" fmla="*/ 3 w 47"/>
                <a:gd name="T25" fmla="*/ 56 h 107"/>
                <a:gd name="T26" fmla="*/ 27 w 47"/>
                <a:gd name="T27" fmla="*/ 35 h 107"/>
                <a:gd name="T28" fmla="*/ 41 w 47"/>
                <a:gd name="T29" fmla="*/ 38 h 107"/>
                <a:gd name="T30" fmla="*/ 44 w 47"/>
                <a:gd name="T31" fmla="*/ 55 h 107"/>
                <a:gd name="T32" fmla="*/ 40 w 47"/>
                <a:gd name="T33" fmla="*/ 56 h 107"/>
                <a:gd name="T34" fmla="*/ 41 w 47"/>
                <a:gd name="T35" fmla="*/ 3 h 107"/>
                <a:gd name="T36" fmla="*/ 26 w 47"/>
                <a:gd name="T37" fmla="*/ 28 h 107"/>
                <a:gd name="T38" fmla="*/ 22 w 47"/>
                <a:gd name="T39" fmla="*/ 28 h 107"/>
                <a:gd name="T40" fmla="*/ 6 w 47"/>
                <a:gd name="T41" fmla="*/ 3 h 107"/>
                <a:gd name="T42" fmla="*/ 10 w 47"/>
                <a:gd name="T43" fmla="*/ 0 h 107"/>
                <a:gd name="T44" fmla="*/ 24 w 47"/>
                <a:gd name="T45" fmla="*/ 15 h 107"/>
                <a:gd name="T46" fmla="*/ 38 w 47"/>
                <a:gd name="T47" fmla="*/ 0 h 107"/>
                <a:gd name="T48" fmla="*/ 41 w 47"/>
                <a:gd name="T4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40" y="56"/>
                  </a:moveTo>
                  <a:cubicBezTo>
                    <a:pt x="37" y="47"/>
                    <a:pt x="31" y="40"/>
                    <a:pt x="24" y="40"/>
                  </a:cubicBezTo>
                  <a:cubicBezTo>
                    <a:pt x="18" y="40"/>
                    <a:pt x="14" y="45"/>
                    <a:pt x="14" y="51"/>
                  </a:cubicBezTo>
                  <a:cubicBezTo>
                    <a:pt x="14" y="57"/>
                    <a:pt x="20" y="61"/>
                    <a:pt x="27" y="64"/>
                  </a:cubicBezTo>
                  <a:cubicBezTo>
                    <a:pt x="39" y="69"/>
                    <a:pt x="47" y="74"/>
                    <a:pt x="47" y="85"/>
                  </a:cubicBezTo>
                  <a:cubicBezTo>
                    <a:pt x="47" y="99"/>
                    <a:pt x="33" y="107"/>
                    <a:pt x="21" y="107"/>
                  </a:cubicBezTo>
                  <a:cubicBezTo>
                    <a:pt x="13" y="107"/>
                    <a:pt x="6" y="104"/>
                    <a:pt x="3" y="101"/>
                  </a:cubicBezTo>
                  <a:cubicBezTo>
                    <a:pt x="2" y="99"/>
                    <a:pt x="0" y="89"/>
                    <a:pt x="0" y="8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7" y="92"/>
                    <a:pt x="14" y="101"/>
                    <a:pt x="24" y="101"/>
                  </a:cubicBezTo>
                  <a:cubicBezTo>
                    <a:pt x="29" y="101"/>
                    <a:pt x="34" y="97"/>
                    <a:pt x="34" y="91"/>
                  </a:cubicBezTo>
                  <a:cubicBezTo>
                    <a:pt x="34" y="85"/>
                    <a:pt x="30" y="81"/>
                    <a:pt x="22" y="77"/>
                  </a:cubicBezTo>
                  <a:cubicBezTo>
                    <a:pt x="13" y="73"/>
                    <a:pt x="3" y="68"/>
                    <a:pt x="3" y="56"/>
                  </a:cubicBezTo>
                  <a:cubicBezTo>
                    <a:pt x="3" y="45"/>
                    <a:pt x="12" y="35"/>
                    <a:pt x="27" y="35"/>
                  </a:cubicBezTo>
                  <a:cubicBezTo>
                    <a:pt x="33" y="35"/>
                    <a:pt x="37" y="37"/>
                    <a:pt x="41" y="38"/>
                  </a:cubicBezTo>
                  <a:cubicBezTo>
                    <a:pt x="42" y="42"/>
                    <a:pt x="43" y="51"/>
                    <a:pt x="44" y="55"/>
                  </a:cubicBezTo>
                  <a:lnTo>
                    <a:pt x="40" y="56"/>
                  </a:lnTo>
                  <a:close/>
                  <a:moveTo>
                    <a:pt x="41" y="3"/>
                  </a:moveTo>
                  <a:cubicBezTo>
                    <a:pt x="35" y="12"/>
                    <a:pt x="31" y="20"/>
                    <a:pt x="26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7" y="20"/>
                    <a:pt x="12" y="12"/>
                    <a:pt x="6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5"/>
                    <a:pt x="20" y="10"/>
                    <a:pt x="24" y="15"/>
                  </a:cubicBezTo>
                  <a:cubicBezTo>
                    <a:pt x="28" y="10"/>
                    <a:pt x="32" y="5"/>
                    <a:pt x="3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8" name="Freeform 509">
              <a:extLst>
                <a:ext uri="{FF2B5EF4-FFF2-40B4-BE49-F238E27FC236}">
                  <a16:creationId xmlns:a16="http://schemas.microsoft.com/office/drawing/2014/main" id="{9F4B2CB7-7EDB-4943-A119-7D3BF8254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25" y="338"/>
              <a:ext cx="77" cy="110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80 h 110"/>
                <a:gd name="T4" fmla="*/ 26 w 77"/>
                <a:gd name="T5" fmla="*/ 76 h 110"/>
                <a:gd name="T6" fmla="*/ 24 w 77"/>
                <a:gd name="T7" fmla="*/ 77 h 110"/>
                <a:gd name="T8" fmla="*/ 24 w 77"/>
                <a:gd name="T9" fmla="*/ 94 h 110"/>
                <a:gd name="T10" fmla="*/ 35 w 77"/>
                <a:gd name="T11" fmla="*/ 106 h 110"/>
                <a:gd name="T12" fmla="*/ 35 w 77"/>
                <a:gd name="T13" fmla="*/ 110 h 110"/>
                <a:gd name="T14" fmla="*/ 0 w 77"/>
                <a:gd name="T15" fmla="*/ 110 h 110"/>
                <a:gd name="T16" fmla="*/ 0 w 77"/>
                <a:gd name="T17" fmla="*/ 106 h 110"/>
                <a:gd name="T18" fmla="*/ 11 w 77"/>
                <a:gd name="T19" fmla="*/ 94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6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4 h 110"/>
                <a:gd name="T34" fmla="*/ 40 w 77"/>
                <a:gd name="T35" fmla="*/ 47 h 110"/>
                <a:gd name="T36" fmla="*/ 40 w 77"/>
                <a:gd name="T37" fmla="*/ 43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9 h 110"/>
                <a:gd name="T46" fmla="*/ 62 w 77"/>
                <a:gd name="T47" fmla="*/ 97 h 110"/>
                <a:gd name="T48" fmla="*/ 77 w 77"/>
                <a:gd name="T49" fmla="*/ 106 h 110"/>
                <a:gd name="T50" fmla="*/ 77 w 77"/>
                <a:gd name="T51" fmla="*/ 110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8" y="103"/>
                    <a:pt x="39" y="90"/>
                    <a:pt x="31" y="80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2"/>
                    <a:pt x="31" y="70"/>
                    <a:pt x="34" y="67"/>
                  </a:cubicBezTo>
                  <a:cubicBezTo>
                    <a:pt x="37" y="64"/>
                    <a:pt x="42" y="58"/>
                    <a:pt x="44" y="54"/>
                  </a:cubicBezTo>
                  <a:cubicBezTo>
                    <a:pt x="47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2" y="74"/>
                    <a:pt x="57" y="92"/>
                    <a:pt x="62" y="97"/>
                  </a:cubicBezTo>
                  <a:cubicBezTo>
                    <a:pt x="68" y="103"/>
                    <a:pt x="72" y="105"/>
                    <a:pt x="77" y="106"/>
                  </a:cubicBezTo>
                  <a:cubicBezTo>
                    <a:pt x="77" y="110"/>
                    <a:pt x="77" y="110"/>
                    <a:pt x="77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9" name="Freeform 510">
              <a:extLst>
                <a:ext uri="{FF2B5EF4-FFF2-40B4-BE49-F238E27FC236}">
                  <a16:creationId xmlns:a16="http://schemas.microsoft.com/office/drawing/2014/main" id="{8D52C4D1-27DA-4493-90F3-A27D3664D5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04" y="378"/>
              <a:ext cx="68" cy="72"/>
            </a:xfrm>
            <a:custGeom>
              <a:avLst/>
              <a:gdLst>
                <a:gd name="T0" fmla="*/ 34 w 68"/>
                <a:gd name="T1" fmla="*/ 0 h 72"/>
                <a:gd name="T2" fmla="*/ 68 w 68"/>
                <a:gd name="T3" fmla="*/ 35 h 72"/>
                <a:gd name="T4" fmla="*/ 34 w 68"/>
                <a:gd name="T5" fmla="*/ 72 h 72"/>
                <a:gd name="T6" fmla="*/ 0 w 68"/>
                <a:gd name="T7" fmla="*/ 38 h 72"/>
                <a:gd name="T8" fmla="*/ 34 w 68"/>
                <a:gd name="T9" fmla="*/ 0 h 72"/>
                <a:gd name="T10" fmla="*/ 32 w 68"/>
                <a:gd name="T11" fmla="*/ 6 h 72"/>
                <a:gd name="T12" fmla="*/ 16 w 68"/>
                <a:gd name="T13" fmla="*/ 32 h 72"/>
                <a:gd name="T14" fmla="*/ 36 w 68"/>
                <a:gd name="T15" fmla="*/ 66 h 72"/>
                <a:gd name="T16" fmla="*/ 52 w 68"/>
                <a:gd name="T17" fmla="*/ 38 h 72"/>
                <a:gd name="T18" fmla="*/ 32 w 68"/>
                <a:gd name="T1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54" y="0"/>
                    <a:pt x="68" y="16"/>
                    <a:pt x="68" y="35"/>
                  </a:cubicBezTo>
                  <a:cubicBezTo>
                    <a:pt x="68" y="60"/>
                    <a:pt x="50" y="72"/>
                    <a:pt x="34" y="72"/>
                  </a:cubicBezTo>
                  <a:cubicBezTo>
                    <a:pt x="12" y="72"/>
                    <a:pt x="0" y="54"/>
                    <a:pt x="0" y="38"/>
                  </a:cubicBezTo>
                  <a:cubicBezTo>
                    <a:pt x="0" y="12"/>
                    <a:pt x="20" y="0"/>
                    <a:pt x="34" y="0"/>
                  </a:cubicBezTo>
                  <a:close/>
                  <a:moveTo>
                    <a:pt x="32" y="6"/>
                  </a:moveTo>
                  <a:cubicBezTo>
                    <a:pt x="23" y="6"/>
                    <a:pt x="16" y="15"/>
                    <a:pt x="16" y="32"/>
                  </a:cubicBezTo>
                  <a:cubicBezTo>
                    <a:pt x="16" y="52"/>
                    <a:pt x="23" y="66"/>
                    <a:pt x="36" y="66"/>
                  </a:cubicBezTo>
                  <a:cubicBezTo>
                    <a:pt x="44" y="66"/>
                    <a:pt x="52" y="60"/>
                    <a:pt x="52" y="38"/>
                  </a:cubicBezTo>
                  <a:cubicBezTo>
                    <a:pt x="52" y="20"/>
                    <a:pt x="45" y="6"/>
                    <a:pt x="3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0" name="Freeform 511">
              <a:extLst>
                <a:ext uri="{FF2B5EF4-FFF2-40B4-BE49-F238E27FC236}">
                  <a16:creationId xmlns:a16="http://schemas.microsoft.com/office/drawing/2014/main" id="{E19CB117-7B1A-4345-A3E0-AB47924AA7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9" y="338"/>
              <a:ext cx="35" cy="110"/>
            </a:xfrm>
            <a:custGeom>
              <a:avLst/>
              <a:gdLst>
                <a:gd name="T0" fmla="*/ 0 w 35"/>
                <a:gd name="T1" fmla="*/ 110 h 110"/>
                <a:gd name="T2" fmla="*/ 0 w 35"/>
                <a:gd name="T3" fmla="*/ 106 h 110"/>
                <a:gd name="T4" fmla="*/ 10 w 35"/>
                <a:gd name="T5" fmla="*/ 94 h 110"/>
                <a:gd name="T6" fmla="*/ 10 w 35"/>
                <a:gd name="T7" fmla="*/ 21 h 110"/>
                <a:gd name="T8" fmla="*/ 0 w 35"/>
                <a:gd name="T9" fmla="*/ 9 h 110"/>
                <a:gd name="T10" fmla="*/ 0 w 35"/>
                <a:gd name="T11" fmla="*/ 6 h 110"/>
                <a:gd name="T12" fmla="*/ 24 w 35"/>
                <a:gd name="T13" fmla="*/ 0 h 110"/>
                <a:gd name="T14" fmla="*/ 24 w 35"/>
                <a:gd name="T15" fmla="*/ 94 h 110"/>
                <a:gd name="T16" fmla="*/ 35 w 35"/>
                <a:gd name="T17" fmla="*/ 106 h 110"/>
                <a:gd name="T18" fmla="*/ 35 w 35"/>
                <a:gd name="T19" fmla="*/ 110 h 110"/>
                <a:gd name="T20" fmla="*/ 0 w 35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0" y="11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9" y="105"/>
                    <a:pt x="10" y="104"/>
                    <a:pt x="10" y="9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1"/>
                    <a:pt x="10" y="10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1" name="Freeform 512">
              <a:extLst>
                <a:ext uri="{FF2B5EF4-FFF2-40B4-BE49-F238E27FC236}">
                  <a16:creationId xmlns:a16="http://schemas.microsoft.com/office/drawing/2014/main" id="{BA27AE17-DF38-4A94-802B-7379686FDB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1" y="378"/>
              <a:ext cx="77" cy="70"/>
            </a:xfrm>
            <a:custGeom>
              <a:avLst/>
              <a:gdLst>
                <a:gd name="T0" fmla="*/ 44 w 77"/>
                <a:gd name="T1" fmla="*/ 70 h 70"/>
                <a:gd name="T2" fmla="*/ 44 w 77"/>
                <a:gd name="T3" fmla="*/ 66 h 70"/>
                <a:gd name="T4" fmla="*/ 53 w 77"/>
                <a:gd name="T5" fmla="*/ 53 h 70"/>
                <a:gd name="T6" fmla="*/ 53 w 77"/>
                <a:gd name="T7" fmla="*/ 27 h 70"/>
                <a:gd name="T8" fmla="*/ 40 w 77"/>
                <a:gd name="T9" fmla="*/ 10 h 70"/>
                <a:gd name="T10" fmla="*/ 24 w 77"/>
                <a:gd name="T11" fmla="*/ 17 h 70"/>
                <a:gd name="T12" fmla="*/ 24 w 77"/>
                <a:gd name="T13" fmla="*/ 54 h 70"/>
                <a:gd name="T14" fmla="*/ 34 w 77"/>
                <a:gd name="T15" fmla="*/ 66 h 70"/>
                <a:gd name="T16" fmla="*/ 34 w 77"/>
                <a:gd name="T17" fmla="*/ 70 h 70"/>
                <a:gd name="T18" fmla="*/ 0 w 77"/>
                <a:gd name="T19" fmla="*/ 70 h 70"/>
                <a:gd name="T20" fmla="*/ 0 w 77"/>
                <a:gd name="T21" fmla="*/ 66 h 70"/>
                <a:gd name="T22" fmla="*/ 11 w 77"/>
                <a:gd name="T23" fmla="*/ 54 h 70"/>
                <a:gd name="T24" fmla="*/ 11 w 77"/>
                <a:gd name="T25" fmla="*/ 22 h 70"/>
                <a:gd name="T26" fmla="*/ 1 w 77"/>
                <a:gd name="T27" fmla="*/ 10 h 70"/>
                <a:gd name="T28" fmla="*/ 1 w 77"/>
                <a:gd name="T29" fmla="*/ 6 h 70"/>
                <a:gd name="T30" fmla="*/ 24 w 77"/>
                <a:gd name="T31" fmla="*/ 0 h 70"/>
                <a:gd name="T32" fmla="*/ 24 w 77"/>
                <a:gd name="T33" fmla="*/ 12 h 70"/>
                <a:gd name="T34" fmla="*/ 34 w 77"/>
                <a:gd name="T35" fmla="*/ 5 h 70"/>
                <a:gd name="T36" fmla="*/ 47 w 77"/>
                <a:gd name="T37" fmla="*/ 0 h 70"/>
                <a:gd name="T38" fmla="*/ 67 w 77"/>
                <a:gd name="T39" fmla="*/ 24 h 70"/>
                <a:gd name="T40" fmla="*/ 67 w 77"/>
                <a:gd name="T41" fmla="*/ 54 h 70"/>
                <a:gd name="T42" fmla="*/ 77 w 77"/>
                <a:gd name="T43" fmla="*/ 66 h 70"/>
                <a:gd name="T44" fmla="*/ 77 w 77"/>
                <a:gd name="T45" fmla="*/ 70 h 70"/>
                <a:gd name="T46" fmla="*/ 44 w 77"/>
                <a:gd name="T4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0">
                  <a:moveTo>
                    <a:pt x="44" y="70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52" y="65"/>
                    <a:pt x="53" y="64"/>
                    <a:pt x="53" y="5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6"/>
                    <a:pt x="49" y="10"/>
                    <a:pt x="40" y="10"/>
                  </a:cubicBezTo>
                  <a:cubicBezTo>
                    <a:pt x="34" y="10"/>
                    <a:pt x="29" y="14"/>
                    <a:pt x="24" y="1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64"/>
                    <a:pt x="25" y="65"/>
                    <a:pt x="34" y="6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5"/>
                    <a:pt x="11" y="64"/>
                    <a:pt x="11" y="5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2"/>
                    <a:pt x="10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7" y="3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30" y="7"/>
                    <a:pt x="34" y="5"/>
                  </a:cubicBezTo>
                  <a:cubicBezTo>
                    <a:pt x="39" y="2"/>
                    <a:pt x="42" y="0"/>
                    <a:pt x="47" y="0"/>
                  </a:cubicBezTo>
                  <a:cubicBezTo>
                    <a:pt x="59" y="0"/>
                    <a:pt x="67" y="9"/>
                    <a:pt x="67" y="2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64"/>
                    <a:pt x="68" y="65"/>
                    <a:pt x="77" y="66"/>
                  </a:cubicBezTo>
                  <a:cubicBezTo>
                    <a:pt x="77" y="70"/>
                    <a:pt x="77" y="70"/>
                    <a:pt x="77" y="70"/>
                  </a:cubicBezTo>
                  <a:lnTo>
                    <a:pt x="44" y="7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2" name="Freeform 513">
              <a:extLst>
                <a:ext uri="{FF2B5EF4-FFF2-40B4-BE49-F238E27FC236}">
                  <a16:creationId xmlns:a16="http://schemas.microsoft.com/office/drawing/2014/main" id="{E7748493-A9BF-4602-A8A6-138479EEB5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06" y="343"/>
              <a:ext cx="35" cy="105"/>
            </a:xfrm>
            <a:custGeom>
              <a:avLst/>
              <a:gdLst>
                <a:gd name="T0" fmla="*/ 0 w 35"/>
                <a:gd name="T1" fmla="*/ 105 h 105"/>
                <a:gd name="T2" fmla="*/ 0 w 35"/>
                <a:gd name="T3" fmla="*/ 101 h 105"/>
                <a:gd name="T4" fmla="*/ 10 w 35"/>
                <a:gd name="T5" fmla="*/ 88 h 105"/>
                <a:gd name="T6" fmla="*/ 10 w 35"/>
                <a:gd name="T7" fmla="*/ 57 h 105"/>
                <a:gd name="T8" fmla="*/ 1 w 35"/>
                <a:gd name="T9" fmla="*/ 45 h 105"/>
                <a:gd name="T10" fmla="*/ 1 w 35"/>
                <a:gd name="T11" fmla="*/ 41 h 105"/>
                <a:gd name="T12" fmla="*/ 24 w 35"/>
                <a:gd name="T13" fmla="*/ 35 h 105"/>
                <a:gd name="T14" fmla="*/ 24 w 35"/>
                <a:gd name="T15" fmla="*/ 88 h 105"/>
                <a:gd name="T16" fmla="*/ 35 w 35"/>
                <a:gd name="T17" fmla="*/ 101 h 105"/>
                <a:gd name="T18" fmla="*/ 35 w 35"/>
                <a:gd name="T19" fmla="*/ 105 h 105"/>
                <a:gd name="T20" fmla="*/ 0 w 35"/>
                <a:gd name="T21" fmla="*/ 105 h 105"/>
                <a:gd name="T22" fmla="*/ 10 w 35"/>
                <a:gd name="T23" fmla="*/ 27 h 105"/>
                <a:gd name="T24" fmla="*/ 20 w 35"/>
                <a:gd name="T25" fmla="*/ 2 h 105"/>
                <a:gd name="T26" fmla="*/ 34 w 35"/>
                <a:gd name="T27" fmla="*/ 1 h 105"/>
                <a:gd name="T28" fmla="*/ 34 w 35"/>
                <a:gd name="T29" fmla="*/ 2 h 105"/>
                <a:gd name="T30" fmla="*/ 15 w 35"/>
                <a:gd name="T31" fmla="*/ 29 h 105"/>
                <a:gd name="T32" fmla="*/ 10 w 35"/>
                <a:gd name="T3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05">
                  <a:moveTo>
                    <a:pt x="0" y="105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9" y="100"/>
                    <a:pt x="10" y="98"/>
                    <a:pt x="1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47"/>
                    <a:pt x="10" y="46"/>
                    <a:pt x="1" y="4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40"/>
                    <a:pt x="17" y="38"/>
                    <a:pt x="24" y="3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99"/>
                    <a:pt x="25" y="100"/>
                    <a:pt x="35" y="101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0" y="105"/>
                  </a:lnTo>
                  <a:close/>
                  <a:moveTo>
                    <a:pt x="10" y="27"/>
                  </a:moveTo>
                  <a:cubicBezTo>
                    <a:pt x="13" y="20"/>
                    <a:pt x="19" y="5"/>
                    <a:pt x="20" y="2"/>
                  </a:cubicBezTo>
                  <a:cubicBezTo>
                    <a:pt x="22" y="2"/>
                    <a:pt x="32" y="0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3" name="Freeform 514">
              <a:extLst>
                <a:ext uri="{FF2B5EF4-FFF2-40B4-BE49-F238E27FC236}">
                  <a16:creationId xmlns:a16="http://schemas.microsoft.com/office/drawing/2014/main" id="{84789E67-89E9-404D-B80C-E7328FE70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3" y="496"/>
              <a:ext cx="35" cy="99"/>
            </a:xfrm>
            <a:custGeom>
              <a:avLst/>
              <a:gdLst>
                <a:gd name="T0" fmla="*/ 0 w 35"/>
                <a:gd name="T1" fmla="*/ 99 h 99"/>
                <a:gd name="T2" fmla="*/ 0 w 35"/>
                <a:gd name="T3" fmla="*/ 95 h 99"/>
                <a:gd name="T4" fmla="*/ 11 w 35"/>
                <a:gd name="T5" fmla="*/ 83 h 99"/>
                <a:gd name="T6" fmla="*/ 11 w 35"/>
                <a:gd name="T7" fmla="*/ 51 h 99"/>
                <a:gd name="T8" fmla="*/ 2 w 35"/>
                <a:gd name="T9" fmla="*/ 40 h 99"/>
                <a:gd name="T10" fmla="*/ 2 w 35"/>
                <a:gd name="T11" fmla="*/ 36 h 99"/>
                <a:gd name="T12" fmla="*/ 25 w 35"/>
                <a:gd name="T13" fmla="*/ 30 h 99"/>
                <a:gd name="T14" fmla="*/ 25 w 35"/>
                <a:gd name="T15" fmla="*/ 83 h 99"/>
                <a:gd name="T16" fmla="*/ 35 w 35"/>
                <a:gd name="T17" fmla="*/ 95 h 99"/>
                <a:gd name="T18" fmla="*/ 35 w 35"/>
                <a:gd name="T19" fmla="*/ 99 h 99"/>
                <a:gd name="T20" fmla="*/ 0 w 35"/>
                <a:gd name="T21" fmla="*/ 99 h 99"/>
                <a:gd name="T22" fmla="*/ 9 w 35"/>
                <a:gd name="T23" fmla="*/ 9 h 99"/>
                <a:gd name="T24" fmla="*/ 17 w 35"/>
                <a:gd name="T25" fmla="*/ 0 h 99"/>
                <a:gd name="T26" fmla="*/ 25 w 35"/>
                <a:gd name="T27" fmla="*/ 9 h 99"/>
                <a:gd name="T28" fmla="*/ 17 w 35"/>
                <a:gd name="T29" fmla="*/ 17 h 99"/>
                <a:gd name="T30" fmla="*/ 9 w 35"/>
                <a:gd name="T3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0" y="94"/>
                    <a:pt x="11" y="93"/>
                    <a:pt x="11" y="8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2"/>
                    <a:pt x="10" y="41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0" y="35"/>
                    <a:pt x="18" y="33"/>
                    <a:pt x="25" y="3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93"/>
                    <a:pt x="26" y="94"/>
                    <a:pt x="35" y="95"/>
                  </a:cubicBezTo>
                  <a:cubicBezTo>
                    <a:pt x="35" y="99"/>
                    <a:pt x="35" y="99"/>
                    <a:pt x="35" y="99"/>
                  </a:cubicBezTo>
                  <a:lnTo>
                    <a:pt x="0" y="99"/>
                  </a:lnTo>
                  <a:close/>
                  <a:moveTo>
                    <a:pt x="9" y="9"/>
                  </a:moveTo>
                  <a:cubicBezTo>
                    <a:pt x="9" y="4"/>
                    <a:pt x="12" y="0"/>
                    <a:pt x="17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13"/>
                    <a:pt x="22" y="17"/>
                    <a:pt x="17" y="17"/>
                  </a:cubicBezTo>
                  <a:cubicBezTo>
                    <a:pt x="12" y="17"/>
                    <a:pt x="9" y="13"/>
                    <a:pt x="9" y="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4" name="Freeform 515">
              <a:extLst>
                <a:ext uri="{FF2B5EF4-FFF2-40B4-BE49-F238E27FC236}">
                  <a16:creationId xmlns:a16="http://schemas.microsoft.com/office/drawing/2014/main" id="{82A7E46E-0589-488F-A8A6-F39B10BFC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5" y="526"/>
              <a:ext cx="77" cy="69"/>
            </a:xfrm>
            <a:custGeom>
              <a:avLst/>
              <a:gdLst>
                <a:gd name="T0" fmla="*/ 44 w 77"/>
                <a:gd name="T1" fmla="*/ 69 h 69"/>
                <a:gd name="T2" fmla="*/ 44 w 77"/>
                <a:gd name="T3" fmla="*/ 65 h 69"/>
                <a:gd name="T4" fmla="*/ 54 w 77"/>
                <a:gd name="T5" fmla="*/ 52 h 69"/>
                <a:gd name="T6" fmla="*/ 54 w 77"/>
                <a:gd name="T7" fmla="*/ 27 h 69"/>
                <a:gd name="T8" fmla="*/ 41 w 77"/>
                <a:gd name="T9" fmla="*/ 10 h 69"/>
                <a:gd name="T10" fmla="*/ 25 w 77"/>
                <a:gd name="T11" fmla="*/ 17 h 69"/>
                <a:gd name="T12" fmla="*/ 25 w 77"/>
                <a:gd name="T13" fmla="*/ 53 h 69"/>
                <a:gd name="T14" fmla="*/ 34 w 77"/>
                <a:gd name="T15" fmla="*/ 65 h 69"/>
                <a:gd name="T16" fmla="*/ 34 w 77"/>
                <a:gd name="T17" fmla="*/ 69 h 69"/>
                <a:gd name="T18" fmla="*/ 0 w 77"/>
                <a:gd name="T19" fmla="*/ 69 h 69"/>
                <a:gd name="T20" fmla="*/ 0 w 77"/>
                <a:gd name="T21" fmla="*/ 65 h 69"/>
                <a:gd name="T22" fmla="*/ 11 w 77"/>
                <a:gd name="T23" fmla="*/ 53 h 69"/>
                <a:gd name="T24" fmla="*/ 11 w 77"/>
                <a:gd name="T25" fmla="*/ 21 h 69"/>
                <a:gd name="T26" fmla="*/ 2 w 77"/>
                <a:gd name="T27" fmla="*/ 10 h 69"/>
                <a:gd name="T28" fmla="*/ 2 w 77"/>
                <a:gd name="T29" fmla="*/ 6 h 69"/>
                <a:gd name="T30" fmla="*/ 25 w 77"/>
                <a:gd name="T31" fmla="*/ 0 h 69"/>
                <a:gd name="T32" fmla="*/ 25 w 77"/>
                <a:gd name="T33" fmla="*/ 12 h 69"/>
                <a:gd name="T34" fmla="*/ 35 w 77"/>
                <a:gd name="T35" fmla="*/ 5 h 69"/>
                <a:gd name="T36" fmla="*/ 48 w 77"/>
                <a:gd name="T37" fmla="*/ 0 h 69"/>
                <a:gd name="T38" fmla="*/ 67 w 77"/>
                <a:gd name="T39" fmla="*/ 24 h 69"/>
                <a:gd name="T40" fmla="*/ 67 w 77"/>
                <a:gd name="T41" fmla="*/ 53 h 69"/>
                <a:gd name="T42" fmla="*/ 77 w 77"/>
                <a:gd name="T43" fmla="*/ 65 h 69"/>
                <a:gd name="T44" fmla="*/ 77 w 77"/>
                <a:gd name="T45" fmla="*/ 69 h 69"/>
                <a:gd name="T46" fmla="*/ 44 w 77"/>
                <a:gd name="T4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9">
                  <a:moveTo>
                    <a:pt x="44" y="6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3" y="64"/>
                    <a:pt x="54" y="63"/>
                    <a:pt x="54" y="5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6"/>
                    <a:pt x="50" y="10"/>
                    <a:pt x="41" y="10"/>
                  </a:cubicBezTo>
                  <a:cubicBezTo>
                    <a:pt x="35" y="10"/>
                    <a:pt x="29" y="13"/>
                    <a:pt x="25" y="1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64"/>
                    <a:pt x="26" y="64"/>
                    <a:pt x="34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4"/>
                    <a:pt x="11" y="63"/>
                    <a:pt x="11" y="5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0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5"/>
                    <a:pt x="17" y="3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31" y="7"/>
                    <a:pt x="35" y="5"/>
                  </a:cubicBezTo>
                  <a:cubicBezTo>
                    <a:pt x="39" y="2"/>
                    <a:pt x="43" y="0"/>
                    <a:pt x="48" y="0"/>
                  </a:cubicBezTo>
                  <a:cubicBezTo>
                    <a:pt x="60" y="0"/>
                    <a:pt x="67" y="9"/>
                    <a:pt x="67" y="2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64"/>
                    <a:pt x="68" y="64"/>
                    <a:pt x="77" y="65"/>
                  </a:cubicBezTo>
                  <a:cubicBezTo>
                    <a:pt x="77" y="69"/>
                    <a:pt x="77" y="69"/>
                    <a:pt x="77" y="69"/>
                  </a:cubicBezTo>
                  <a:lnTo>
                    <a:pt x="44" y="6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5" name="Freeform 516">
              <a:extLst>
                <a:ext uri="{FF2B5EF4-FFF2-40B4-BE49-F238E27FC236}">
                  <a16:creationId xmlns:a16="http://schemas.microsoft.com/office/drawing/2014/main" id="{534B88D6-0608-4C1B-B89F-337193A18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1" y="526"/>
              <a:ext cx="46" cy="71"/>
            </a:xfrm>
            <a:custGeom>
              <a:avLst/>
              <a:gdLst>
                <a:gd name="T0" fmla="*/ 39 w 46"/>
                <a:gd name="T1" fmla="*/ 20 h 71"/>
                <a:gd name="T2" fmla="*/ 23 w 46"/>
                <a:gd name="T3" fmla="*/ 5 h 71"/>
                <a:gd name="T4" fmla="*/ 14 w 46"/>
                <a:gd name="T5" fmla="*/ 15 h 71"/>
                <a:gd name="T6" fmla="*/ 26 w 46"/>
                <a:gd name="T7" fmla="*/ 28 h 71"/>
                <a:gd name="T8" fmla="*/ 46 w 46"/>
                <a:gd name="T9" fmla="*/ 50 h 71"/>
                <a:gd name="T10" fmla="*/ 20 w 46"/>
                <a:gd name="T11" fmla="*/ 71 h 71"/>
                <a:gd name="T12" fmla="*/ 2 w 46"/>
                <a:gd name="T13" fmla="*/ 66 h 71"/>
                <a:gd name="T14" fmla="*/ 0 w 46"/>
                <a:gd name="T15" fmla="*/ 47 h 71"/>
                <a:gd name="T16" fmla="*/ 4 w 46"/>
                <a:gd name="T17" fmla="*/ 47 h 71"/>
                <a:gd name="T18" fmla="*/ 23 w 46"/>
                <a:gd name="T19" fmla="*/ 66 h 71"/>
                <a:gd name="T20" fmla="*/ 34 w 46"/>
                <a:gd name="T21" fmla="*/ 56 h 71"/>
                <a:gd name="T22" fmla="*/ 21 w 46"/>
                <a:gd name="T23" fmla="*/ 42 h 71"/>
                <a:gd name="T24" fmla="*/ 2 w 46"/>
                <a:gd name="T25" fmla="*/ 20 h 71"/>
                <a:gd name="T26" fmla="*/ 26 w 46"/>
                <a:gd name="T27" fmla="*/ 0 h 71"/>
                <a:gd name="T28" fmla="*/ 40 w 46"/>
                <a:gd name="T29" fmla="*/ 3 h 71"/>
                <a:gd name="T30" fmla="*/ 43 w 46"/>
                <a:gd name="T31" fmla="*/ 19 h 71"/>
                <a:gd name="T32" fmla="*/ 39 w 46"/>
                <a:gd name="T33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39" y="20"/>
                  </a:moveTo>
                  <a:cubicBezTo>
                    <a:pt x="36" y="11"/>
                    <a:pt x="31" y="5"/>
                    <a:pt x="23" y="5"/>
                  </a:cubicBezTo>
                  <a:cubicBezTo>
                    <a:pt x="18" y="5"/>
                    <a:pt x="14" y="10"/>
                    <a:pt x="14" y="15"/>
                  </a:cubicBezTo>
                  <a:cubicBezTo>
                    <a:pt x="14" y="22"/>
                    <a:pt x="19" y="25"/>
                    <a:pt x="26" y="28"/>
                  </a:cubicBezTo>
                  <a:cubicBezTo>
                    <a:pt x="38" y="33"/>
                    <a:pt x="46" y="39"/>
                    <a:pt x="46" y="50"/>
                  </a:cubicBezTo>
                  <a:cubicBezTo>
                    <a:pt x="46" y="64"/>
                    <a:pt x="33" y="71"/>
                    <a:pt x="20" y="71"/>
                  </a:cubicBezTo>
                  <a:cubicBezTo>
                    <a:pt x="12" y="71"/>
                    <a:pt x="5" y="68"/>
                    <a:pt x="2" y="66"/>
                  </a:cubicBezTo>
                  <a:cubicBezTo>
                    <a:pt x="1" y="64"/>
                    <a:pt x="0" y="53"/>
                    <a:pt x="0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49"/>
                    <a:pt x="30" y="46"/>
                    <a:pt x="21" y="42"/>
                  </a:cubicBezTo>
                  <a:cubicBezTo>
                    <a:pt x="13" y="38"/>
                    <a:pt x="2" y="32"/>
                    <a:pt x="2" y="20"/>
                  </a:cubicBezTo>
                  <a:cubicBezTo>
                    <a:pt x="2" y="9"/>
                    <a:pt x="11" y="0"/>
                    <a:pt x="26" y="0"/>
                  </a:cubicBezTo>
                  <a:cubicBezTo>
                    <a:pt x="32" y="0"/>
                    <a:pt x="37" y="1"/>
                    <a:pt x="40" y="3"/>
                  </a:cubicBezTo>
                  <a:cubicBezTo>
                    <a:pt x="41" y="6"/>
                    <a:pt x="43" y="16"/>
                    <a:pt x="43" y="19"/>
                  </a:cubicBezTo>
                  <a:lnTo>
                    <a:pt x="3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6" name="Freeform 517">
              <a:extLst>
                <a:ext uri="{FF2B5EF4-FFF2-40B4-BE49-F238E27FC236}">
                  <a16:creationId xmlns:a16="http://schemas.microsoft.com/office/drawing/2014/main" id="{0019B7B6-B829-42EB-9FC0-0C1CCB274E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43" y="525"/>
              <a:ext cx="74" cy="107"/>
            </a:xfrm>
            <a:custGeom>
              <a:avLst/>
              <a:gdLst>
                <a:gd name="T0" fmla="*/ 39 w 74"/>
                <a:gd name="T1" fmla="*/ 4 h 107"/>
                <a:gd name="T2" fmla="*/ 46 w 74"/>
                <a:gd name="T3" fmla="*/ 1 h 107"/>
                <a:gd name="T4" fmla="*/ 74 w 74"/>
                <a:gd name="T5" fmla="*/ 30 h 107"/>
                <a:gd name="T6" fmla="*/ 35 w 74"/>
                <a:gd name="T7" fmla="*/ 72 h 107"/>
                <a:gd name="T8" fmla="*/ 25 w 74"/>
                <a:gd name="T9" fmla="*/ 70 h 107"/>
                <a:gd name="T10" fmla="*/ 25 w 74"/>
                <a:gd name="T11" fmla="*/ 90 h 107"/>
                <a:gd name="T12" fmla="*/ 38 w 74"/>
                <a:gd name="T13" fmla="*/ 103 h 107"/>
                <a:gd name="T14" fmla="*/ 38 w 74"/>
                <a:gd name="T15" fmla="*/ 107 h 107"/>
                <a:gd name="T16" fmla="*/ 0 w 74"/>
                <a:gd name="T17" fmla="*/ 107 h 107"/>
                <a:gd name="T18" fmla="*/ 0 w 74"/>
                <a:gd name="T19" fmla="*/ 103 h 107"/>
                <a:gd name="T20" fmla="*/ 11 w 74"/>
                <a:gd name="T21" fmla="*/ 91 h 107"/>
                <a:gd name="T22" fmla="*/ 11 w 74"/>
                <a:gd name="T23" fmla="*/ 21 h 107"/>
                <a:gd name="T24" fmla="*/ 1 w 74"/>
                <a:gd name="T25" fmla="*/ 10 h 107"/>
                <a:gd name="T26" fmla="*/ 1 w 74"/>
                <a:gd name="T27" fmla="*/ 6 h 107"/>
                <a:gd name="T28" fmla="*/ 25 w 74"/>
                <a:gd name="T29" fmla="*/ 0 h 107"/>
                <a:gd name="T30" fmla="*/ 25 w 74"/>
                <a:gd name="T31" fmla="*/ 12 h 107"/>
                <a:gd name="T32" fmla="*/ 39 w 74"/>
                <a:gd name="T33" fmla="*/ 4 h 107"/>
                <a:gd name="T34" fmla="*/ 25 w 74"/>
                <a:gd name="T35" fmla="*/ 59 h 107"/>
                <a:gd name="T36" fmla="*/ 39 w 74"/>
                <a:gd name="T37" fmla="*/ 65 h 107"/>
                <a:gd name="T38" fmla="*/ 59 w 74"/>
                <a:gd name="T39" fmla="*/ 37 h 107"/>
                <a:gd name="T40" fmla="*/ 39 w 74"/>
                <a:gd name="T41" fmla="*/ 11 h 107"/>
                <a:gd name="T42" fmla="*/ 25 w 74"/>
                <a:gd name="T43" fmla="*/ 17 h 107"/>
                <a:gd name="T44" fmla="*/ 25 w 74"/>
                <a:gd name="T4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07">
                  <a:moveTo>
                    <a:pt x="39" y="4"/>
                  </a:moveTo>
                  <a:cubicBezTo>
                    <a:pt x="41" y="2"/>
                    <a:pt x="44" y="1"/>
                    <a:pt x="46" y="1"/>
                  </a:cubicBezTo>
                  <a:cubicBezTo>
                    <a:pt x="64" y="1"/>
                    <a:pt x="74" y="15"/>
                    <a:pt x="74" y="30"/>
                  </a:cubicBezTo>
                  <a:cubicBezTo>
                    <a:pt x="74" y="53"/>
                    <a:pt x="55" y="68"/>
                    <a:pt x="35" y="72"/>
                  </a:cubicBezTo>
                  <a:cubicBezTo>
                    <a:pt x="31" y="72"/>
                    <a:pt x="27" y="71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101"/>
                    <a:pt x="26" y="102"/>
                    <a:pt x="38" y="10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0" y="102"/>
                    <a:pt x="11" y="101"/>
                    <a:pt x="11" y="9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39" y="4"/>
                  </a:lnTo>
                  <a:close/>
                  <a:moveTo>
                    <a:pt x="25" y="59"/>
                  </a:moveTo>
                  <a:cubicBezTo>
                    <a:pt x="28" y="62"/>
                    <a:pt x="34" y="65"/>
                    <a:pt x="39" y="65"/>
                  </a:cubicBezTo>
                  <a:cubicBezTo>
                    <a:pt x="51" y="65"/>
                    <a:pt x="59" y="54"/>
                    <a:pt x="59" y="37"/>
                  </a:cubicBezTo>
                  <a:cubicBezTo>
                    <a:pt x="59" y="20"/>
                    <a:pt x="50" y="11"/>
                    <a:pt x="39" y="11"/>
                  </a:cubicBezTo>
                  <a:cubicBezTo>
                    <a:pt x="35" y="11"/>
                    <a:pt x="29" y="14"/>
                    <a:pt x="25" y="17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7" name="Freeform 518">
              <a:extLst>
                <a:ext uri="{FF2B5EF4-FFF2-40B4-BE49-F238E27FC236}">
                  <a16:creationId xmlns:a16="http://schemas.microsoft.com/office/drawing/2014/main" id="{578A691D-9CE0-4BF9-8B01-B6E8A859F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29" y="526"/>
              <a:ext cx="57" cy="71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0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0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8" name="Freeform 519">
              <a:extLst>
                <a:ext uri="{FF2B5EF4-FFF2-40B4-BE49-F238E27FC236}">
                  <a16:creationId xmlns:a16="http://schemas.microsoft.com/office/drawing/2014/main" id="{7B3926D1-5AC7-49D3-A889-5D9A4ED6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486"/>
              <a:ext cx="77" cy="110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79 h 110"/>
                <a:gd name="T4" fmla="*/ 26 w 77"/>
                <a:gd name="T5" fmla="*/ 76 h 110"/>
                <a:gd name="T6" fmla="*/ 24 w 77"/>
                <a:gd name="T7" fmla="*/ 76 h 110"/>
                <a:gd name="T8" fmla="*/ 24 w 77"/>
                <a:gd name="T9" fmla="*/ 93 h 110"/>
                <a:gd name="T10" fmla="*/ 35 w 77"/>
                <a:gd name="T11" fmla="*/ 105 h 110"/>
                <a:gd name="T12" fmla="*/ 35 w 77"/>
                <a:gd name="T13" fmla="*/ 109 h 110"/>
                <a:gd name="T14" fmla="*/ 0 w 77"/>
                <a:gd name="T15" fmla="*/ 109 h 110"/>
                <a:gd name="T16" fmla="*/ 0 w 77"/>
                <a:gd name="T17" fmla="*/ 105 h 110"/>
                <a:gd name="T18" fmla="*/ 11 w 77"/>
                <a:gd name="T19" fmla="*/ 93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5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3 h 110"/>
                <a:gd name="T34" fmla="*/ 40 w 77"/>
                <a:gd name="T35" fmla="*/ 47 h 110"/>
                <a:gd name="T36" fmla="*/ 40 w 77"/>
                <a:gd name="T37" fmla="*/ 42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8 h 110"/>
                <a:gd name="T46" fmla="*/ 63 w 77"/>
                <a:gd name="T47" fmla="*/ 97 h 110"/>
                <a:gd name="T48" fmla="*/ 77 w 77"/>
                <a:gd name="T49" fmla="*/ 105 h 110"/>
                <a:gd name="T50" fmla="*/ 77 w 77"/>
                <a:gd name="T51" fmla="*/ 109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9" y="102"/>
                    <a:pt x="39" y="90"/>
                    <a:pt x="31" y="79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103"/>
                    <a:pt x="26" y="104"/>
                    <a:pt x="35" y="105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0" y="104"/>
                    <a:pt x="11" y="103"/>
                    <a:pt x="11" y="9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1"/>
                    <a:pt x="31" y="69"/>
                    <a:pt x="34" y="67"/>
                  </a:cubicBezTo>
                  <a:cubicBezTo>
                    <a:pt x="37" y="63"/>
                    <a:pt x="42" y="57"/>
                    <a:pt x="44" y="53"/>
                  </a:cubicBezTo>
                  <a:cubicBezTo>
                    <a:pt x="47" y="49"/>
                    <a:pt x="47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8"/>
                    <a:pt x="52" y="54"/>
                  </a:cubicBezTo>
                  <a:cubicBezTo>
                    <a:pt x="48" y="58"/>
                    <a:pt x="45" y="61"/>
                    <a:pt x="39" y="68"/>
                  </a:cubicBezTo>
                  <a:cubicBezTo>
                    <a:pt x="42" y="73"/>
                    <a:pt x="57" y="91"/>
                    <a:pt x="63" y="97"/>
                  </a:cubicBezTo>
                  <a:cubicBezTo>
                    <a:pt x="68" y="103"/>
                    <a:pt x="72" y="105"/>
                    <a:pt x="77" y="105"/>
                  </a:cubicBezTo>
                  <a:cubicBezTo>
                    <a:pt x="77" y="109"/>
                    <a:pt x="77" y="109"/>
                    <a:pt x="77" y="109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9" name="Freeform 520">
              <a:extLst>
                <a:ext uri="{FF2B5EF4-FFF2-40B4-BE49-F238E27FC236}">
                  <a16:creationId xmlns:a16="http://schemas.microsoft.com/office/drawing/2014/main" id="{AF6700DE-C7D7-4805-8DB1-86B296702B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0" y="526"/>
              <a:ext cx="58" cy="71"/>
            </a:xfrm>
            <a:custGeom>
              <a:avLst/>
              <a:gdLst>
                <a:gd name="T0" fmla="*/ 58 w 58"/>
                <a:gd name="T1" fmla="*/ 55 h 71"/>
                <a:gd name="T2" fmla="*/ 31 w 58"/>
                <a:gd name="T3" fmla="*/ 71 h 71"/>
                <a:gd name="T4" fmla="*/ 0 w 58"/>
                <a:gd name="T5" fmla="*/ 39 h 71"/>
                <a:gd name="T6" fmla="*/ 16 w 58"/>
                <a:gd name="T7" fmla="*/ 9 h 71"/>
                <a:gd name="T8" fmla="*/ 39 w 58"/>
                <a:gd name="T9" fmla="*/ 0 h 71"/>
                <a:gd name="T10" fmla="*/ 39 w 58"/>
                <a:gd name="T11" fmla="*/ 0 h 71"/>
                <a:gd name="T12" fmla="*/ 53 w 58"/>
                <a:gd name="T13" fmla="*/ 4 h 71"/>
                <a:gd name="T14" fmla="*/ 56 w 58"/>
                <a:gd name="T15" fmla="*/ 9 h 71"/>
                <a:gd name="T16" fmla="*/ 50 w 58"/>
                <a:gd name="T17" fmla="*/ 16 h 71"/>
                <a:gd name="T18" fmla="*/ 47 w 58"/>
                <a:gd name="T19" fmla="*/ 14 h 71"/>
                <a:gd name="T20" fmla="*/ 32 w 58"/>
                <a:gd name="T21" fmla="*/ 8 h 71"/>
                <a:gd name="T22" fmla="*/ 14 w 58"/>
                <a:gd name="T23" fmla="*/ 32 h 71"/>
                <a:gd name="T24" fmla="*/ 37 w 58"/>
                <a:gd name="T25" fmla="*/ 60 h 71"/>
                <a:gd name="T26" fmla="*/ 55 w 58"/>
                <a:gd name="T27" fmla="*/ 52 h 71"/>
                <a:gd name="T28" fmla="*/ 58 w 58"/>
                <a:gd name="T2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1">
                  <a:moveTo>
                    <a:pt x="58" y="55"/>
                  </a:moveTo>
                  <a:cubicBezTo>
                    <a:pt x="51" y="65"/>
                    <a:pt x="41" y="71"/>
                    <a:pt x="31" y="71"/>
                  </a:cubicBezTo>
                  <a:cubicBezTo>
                    <a:pt x="12" y="71"/>
                    <a:pt x="0" y="56"/>
                    <a:pt x="0" y="39"/>
                  </a:cubicBezTo>
                  <a:cubicBezTo>
                    <a:pt x="0" y="27"/>
                    <a:pt x="5" y="17"/>
                    <a:pt x="16" y="9"/>
                  </a:cubicBezTo>
                  <a:cubicBezTo>
                    <a:pt x="24" y="3"/>
                    <a:pt x="3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51" y="2"/>
                    <a:pt x="53" y="4"/>
                  </a:cubicBezTo>
                  <a:cubicBezTo>
                    <a:pt x="55" y="6"/>
                    <a:pt x="56" y="7"/>
                    <a:pt x="56" y="9"/>
                  </a:cubicBezTo>
                  <a:cubicBezTo>
                    <a:pt x="56" y="12"/>
                    <a:pt x="52" y="16"/>
                    <a:pt x="50" y="16"/>
                  </a:cubicBezTo>
                  <a:cubicBezTo>
                    <a:pt x="49" y="16"/>
                    <a:pt x="48" y="16"/>
                    <a:pt x="47" y="14"/>
                  </a:cubicBezTo>
                  <a:cubicBezTo>
                    <a:pt x="42" y="10"/>
                    <a:pt x="37" y="8"/>
                    <a:pt x="32" y="8"/>
                  </a:cubicBezTo>
                  <a:cubicBezTo>
                    <a:pt x="22" y="8"/>
                    <a:pt x="14" y="16"/>
                    <a:pt x="14" y="32"/>
                  </a:cubicBezTo>
                  <a:cubicBezTo>
                    <a:pt x="14" y="53"/>
                    <a:pt x="28" y="60"/>
                    <a:pt x="37" y="60"/>
                  </a:cubicBezTo>
                  <a:cubicBezTo>
                    <a:pt x="43" y="60"/>
                    <a:pt x="48" y="58"/>
                    <a:pt x="55" y="52"/>
                  </a:cubicBezTo>
                  <a:lnTo>
                    <a:pt x="58" y="5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0" name="Freeform 521">
              <a:extLst>
                <a:ext uri="{FF2B5EF4-FFF2-40B4-BE49-F238E27FC236}">
                  <a16:creationId xmlns:a16="http://schemas.microsoft.com/office/drawing/2014/main" id="{5DC76A81-168F-4CBF-A22C-1B929DA9A8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5" y="526"/>
              <a:ext cx="57" cy="71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1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1" name="Freeform 522">
              <a:extLst>
                <a:ext uri="{FF2B5EF4-FFF2-40B4-BE49-F238E27FC236}">
                  <a16:creationId xmlns:a16="http://schemas.microsoft.com/office/drawing/2014/main" id="{42AE15F9-C60D-4C05-939A-227F62B0B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42"/>
              <a:ext cx="231" cy="257"/>
            </a:xfrm>
            <a:custGeom>
              <a:avLst/>
              <a:gdLst>
                <a:gd name="T0" fmla="*/ 231 w 231"/>
                <a:gd name="T1" fmla="*/ 188 h 257"/>
                <a:gd name="T2" fmla="*/ 210 w 231"/>
                <a:gd name="T3" fmla="*/ 248 h 257"/>
                <a:gd name="T4" fmla="*/ 140 w 231"/>
                <a:gd name="T5" fmla="*/ 257 h 257"/>
                <a:gd name="T6" fmla="*/ 0 w 231"/>
                <a:gd name="T7" fmla="*/ 132 h 257"/>
                <a:gd name="T8" fmla="*/ 149 w 231"/>
                <a:gd name="T9" fmla="*/ 0 h 257"/>
                <a:gd name="T10" fmla="*/ 217 w 231"/>
                <a:gd name="T11" fmla="*/ 11 h 257"/>
                <a:gd name="T12" fmla="*/ 225 w 231"/>
                <a:gd name="T13" fmla="*/ 71 h 257"/>
                <a:gd name="T14" fmla="*/ 212 w 231"/>
                <a:gd name="T15" fmla="*/ 73 h 257"/>
                <a:gd name="T16" fmla="*/ 140 w 231"/>
                <a:gd name="T17" fmla="*/ 16 h 257"/>
                <a:gd name="T18" fmla="*/ 51 w 231"/>
                <a:gd name="T19" fmla="*/ 125 h 257"/>
                <a:gd name="T20" fmla="*/ 143 w 231"/>
                <a:gd name="T21" fmla="*/ 241 h 257"/>
                <a:gd name="T22" fmla="*/ 219 w 231"/>
                <a:gd name="T23" fmla="*/ 183 h 257"/>
                <a:gd name="T24" fmla="*/ 231 w 231"/>
                <a:gd name="T25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57">
                  <a:moveTo>
                    <a:pt x="231" y="188"/>
                  </a:moveTo>
                  <a:cubicBezTo>
                    <a:pt x="226" y="206"/>
                    <a:pt x="217" y="235"/>
                    <a:pt x="210" y="248"/>
                  </a:cubicBezTo>
                  <a:cubicBezTo>
                    <a:pt x="200" y="250"/>
                    <a:pt x="166" y="257"/>
                    <a:pt x="140" y="257"/>
                  </a:cubicBezTo>
                  <a:cubicBezTo>
                    <a:pt x="42" y="257"/>
                    <a:pt x="0" y="192"/>
                    <a:pt x="0" y="132"/>
                  </a:cubicBezTo>
                  <a:cubicBezTo>
                    <a:pt x="0" y="54"/>
                    <a:pt x="60" y="0"/>
                    <a:pt x="149" y="0"/>
                  </a:cubicBezTo>
                  <a:cubicBezTo>
                    <a:pt x="179" y="0"/>
                    <a:pt x="207" y="8"/>
                    <a:pt x="217" y="11"/>
                  </a:cubicBezTo>
                  <a:cubicBezTo>
                    <a:pt x="220" y="31"/>
                    <a:pt x="222" y="48"/>
                    <a:pt x="225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00" y="30"/>
                    <a:pt x="174" y="16"/>
                    <a:pt x="140" y="16"/>
                  </a:cubicBezTo>
                  <a:cubicBezTo>
                    <a:pt x="83" y="16"/>
                    <a:pt x="51" y="68"/>
                    <a:pt x="51" y="125"/>
                  </a:cubicBezTo>
                  <a:cubicBezTo>
                    <a:pt x="51" y="194"/>
                    <a:pt x="90" y="241"/>
                    <a:pt x="143" y="241"/>
                  </a:cubicBezTo>
                  <a:cubicBezTo>
                    <a:pt x="178" y="241"/>
                    <a:pt x="200" y="221"/>
                    <a:pt x="219" y="183"/>
                  </a:cubicBezTo>
                  <a:lnTo>
                    <a:pt x="231" y="1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2" name="Freeform 523">
              <a:extLst>
                <a:ext uri="{FF2B5EF4-FFF2-40B4-BE49-F238E27FC236}">
                  <a16:creationId xmlns:a16="http://schemas.microsoft.com/office/drawing/2014/main" id="{5C5C56DC-FB8F-470C-A63D-427358315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342"/>
              <a:ext cx="159" cy="257"/>
            </a:xfrm>
            <a:custGeom>
              <a:avLst/>
              <a:gdLst>
                <a:gd name="T0" fmla="*/ 136 w 159"/>
                <a:gd name="T1" fmla="*/ 66 h 257"/>
                <a:gd name="T2" fmla="*/ 84 w 159"/>
                <a:gd name="T3" fmla="*/ 15 h 257"/>
                <a:gd name="T4" fmla="*/ 45 w 159"/>
                <a:gd name="T5" fmla="*/ 54 h 257"/>
                <a:gd name="T6" fmla="*/ 93 w 159"/>
                <a:gd name="T7" fmla="*/ 105 h 257"/>
                <a:gd name="T8" fmla="*/ 159 w 159"/>
                <a:gd name="T9" fmla="*/ 183 h 257"/>
                <a:gd name="T10" fmla="*/ 70 w 159"/>
                <a:gd name="T11" fmla="*/ 257 h 257"/>
                <a:gd name="T12" fmla="*/ 32 w 159"/>
                <a:gd name="T13" fmla="*/ 252 h 257"/>
                <a:gd name="T14" fmla="*/ 11 w 159"/>
                <a:gd name="T15" fmla="*/ 244 h 257"/>
                <a:gd name="T16" fmla="*/ 0 w 159"/>
                <a:gd name="T17" fmla="*/ 182 h 257"/>
                <a:gd name="T18" fmla="*/ 13 w 159"/>
                <a:gd name="T19" fmla="*/ 178 h 257"/>
                <a:gd name="T20" fmla="*/ 77 w 159"/>
                <a:gd name="T21" fmla="*/ 243 h 257"/>
                <a:gd name="T22" fmla="*/ 118 w 159"/>
                <a:gd name="T23" fmla="*/ 201 h 257"/>
                <a:gd name="T24" fmla="*/ 71 w 159"/>
                <a:gd name="T25" fmla="*/ 148 h 257"/>
                <a:gd name="T26" fmla="*/ 7 w 159"/>
                <a:gd name="T27" fmla="*/ 72 h 257"/>
                <a:gd name="T28" fmla="*/ 90 w 159"/>
                <a:gd name="T29" fmla="*/ 0 h 257"/>
                <a:gd name="T30" fmla="*/ 141 w 159"/>
                <a:gd name="T31" fmla="*/ 10 h 257"/>
                <a:gd name="T32" fmla="*/ 148 w 159"/>
                <a:gd name="T33" fmla="*/ 64 h 257"/>
                <a:gd name="T34" fmla="*/ 136 w 159"/>
                <a:gd name="T35" fmla="*/ 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57">
                  <a:moveTo>
                    <a:pt x="136" y="66"/>
                  </a:moveTo>
                  <a:cubicBezTo>
                    <a:pt x="128" y="42"/>
                    <a:pt x="115" y="15"/>
                    <a:pt x="84" y="15"/>
                  </a:cubicBezTo>
                  <a:cubicBezTo>
                    <a:pt x="60" y="15"/>
                    <a:pt x="45" y="33"/>
                    <a:pt x="45" y="54"/>
                  </a:cubicBezTo>
                  <a:cubicBezTo>
                    <a:pt x="45" y="77"/>
                    <a:pt x="61" y="90"/>
                    <a:pt x="93" y="105"/>
                  </a:cubicBezTo>
                  <a:cubicBezTo>
                    <a:pt x="129" y="124"/>
                    <a:pt x="159" y="143"/>
                    <a:pt x="159" y="183"/>
                  </a:cubicBezTo>
                  <a:cubicBezTo>
                    <a:pt x="159" y="224"/>
                    <a:pt x="123" y="257"/>
                    <a:pt x="70" y="257"/>
                  </a:cubicBezTo>
                  <a:cubicBezTo>
                    <a:pt x="56" y="257"/>
                    <a:pt x="43" y="255"/>
                    <a:pt x="32" y="252"/>
                  </a:cubicBezTo>
                  <a:cubicBezTo>
                    <a:pt x="22" y="249"/>
                    <a:pt x="15" y="246"/>
                    <a:pt x="11" y="244"/>
                  </a:cubicBezTo>
                  <a:cubicBezTo>
                    <a:pt x="8" y="235"/>
                    <a:pt x="3" y="203"/>
                    <a:pt x="0" y="18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0" y="202"/>
                    <a:pt x="40" y="243"/>
                    <a:pt x="77" y="243"/>
                  </a:cubicBezTo>
                  <a:cubicBezTo>
                    <a:pt x="102" y="243"/>
                    <a:pt x="118" y="226"/>
                    <a:pt x="118" y="201"/>
                  </a:cubicBezTo>
                  <a:cubicBezTo>
                    <a:pt x="118" y="177"/>
                    <a:pt x="100" y="163"/>
                    <a:pt x="71" y="148"/>
                  </a:cubicBezTo>
                  <a:cubicBezTo>
                    <a:pt x="38" y="130"/>
                    <a:pt x="7" y="110"/>
                    <a:pt x="7" y="72"/>
                  </a:cubicBezTo>
                  <a:cubicBezTo>
                    <a:pt x="7" y="33"/>
                    <a:pt x="38" y="0"/>
                    <a:pt x="90" y="0"/>
                  </a:cubicBezTo>
                  <a:cubicBezTo>
                    <a:pt x="112" y="0"/>
                    <a:pt x="131" y="7"/>
                    <a:pt x="141" y="10"/>
                  </a:cubicBezTo>
                  <a:cubicBezTo>
                    <a:pt x="142" y="24"/>
                    <a:pt x="145" y="40"/>
                    <a:pt x="148" y="64"/>
                  </a:cubicBezTo>
                  <a:lnTo>
                    <a:pt x="136" y="6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3" name="Freeform 524">
              <a:extLst>
                <a:ext uri="{FF2B5EF4-FFF2-40B4-BE49-F238E27FC236}">
                  <a16:creationId xmlns:a16="http://schemas.microsoft.com/office/drawing/2014/main" id="{F6976546-6C0A-4602-8AB8-F65AB25CD7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8"/>
              <a:ext cx="109" cy="246"/>
            </a:xfrm>
            <a:custGeom>
              <a:avLst/>
              <a:gdLst>
                <a:gd name="T0" fmla="*/ 0 w 109"/>
                <a:gd name="T1" fmla="*/ 246 h 246"/>
                <a:gd name="T2" fmla="*/ 0 w 109"/>
                <a:gd name="T3" fmla="*/ 234 h 246"/>
                <a:gd name="T4" fmla="*/ 33 w 109"/>
                <a:gd name="T5" fmla="*/ 197 h 246"/>
                <a:gd name="T6" fmla="*/ 33 w 109"/>
                <a:gd name="T7" fmla="*/ 50 h 246"/>
                <a:gd name="T8" fmla="*/ 0 w 109"/>
                <a:gd name="T9" fmla="*/ 13 h 246"/>
                <a:gd name="T10" fmla="*/ 0 w 109"/>
                <a:gd name="T11" fmla="*/ 0 h 246"/>
                <a:gd name="T12" fmla="*/ 109 w 109"/>
                <a:gd name="T13" fmla="*/ 0 h 246"/>
                <a:gd name="T14" fmla="*/ 109 w 109"/>
                <a:gd name="T15" fmla="*/ 13 h 246"/>
                <a:gd name="T16" fmla="*/ 77 w 109"/>
                <a:gd name="T17" fmla="*/ 50 h 246"/>
                <a:gd name="T18" fmla="*/ 77 w 109"/>
                <a:gd name="T19" fmla="*/ 197 h 246"/>
                <a:gd name="T20" fmla="*/ 109 w 109"/>
                <a:gd name="T21" fmla="*/ 234 h 246"/>
                <a:gd name="T22" fmla="*/ 109 w 109"/>
                <a:gd name="T23" fmla="*/ 246 h 246"/>
                <a:gd name="T24" fmla="*/ 0 w 109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46">
                  <a:moveTo>
                    <a:pt x="0" y="246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29" y="231"/>
                    <a:pt x="33" y="229"/>
                    <a:pt x="33" y="197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18"/>
                    <a:pt x="29" y="15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80" y="15"/>
                    <a:pt x="77" y="18"/>
                    <a:pt x="77" y="50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77" y="228"/>
                    <a:pt x="80" y="231"/>
                    <a:pt x="109" y="234"/>
                  </a:cubicBezTo>
                  <a:cubicBezTo>
                    <a:pt x="109" y="246"/>
                    <a:pt x="109" y="246"/>
                    <a:pt x="109" y="246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4" name="Rectangle 525">
              <a:extLst>
                <a:ext uri="{FF2B5EF4-FFF2-40B4-BE49-F238E27FC236}">
                  <a16:creationId xmlns:a16="http://schemas.microsoft.com/office/drawing/2014/main" id="{CD68394D-C320-4EEA-BC60-C92C8DA234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36" y="295"/>
              <a:ext cx="10" cy="35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5" name="Freeform 526">
              <a:extLst>
                <a:ext uri="{FF2B5EF4-FFF2-40B4-BE49-F238E27FC236}">
                  <a16:creationId xmlns:a16="http://schemas.microsoft.com/office/drawing/2014/main" id="{A420EE36-F748-4023-8463-44607773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5" y="242"/>
              <a:ext cx="179" cy="77"/>
            </a:xfrm>
            <a:custGeom>
              <a:avLst/>
              <a:gdLst>
                <a:gd name="T0" fmla="*/ 174 w 179"/>
                <a:gd name="T1" fmla="*/ 0 h 77"/>
                <a:gd name="T2" fmla="*/ 89 w 179"/>
                <a:gd name="T3" fmla="*/ 46 h 77"/>
                <a:gd name="T4" fmla="*/ 5 w 179"/>
                <a:gd name="T5" fmla="*/ 0 h 77"/>
                <a:gd name="T6" fmla="*/ 0 w 179"/>
                <a:gd name="T7" fmla="*/ 1 h 77"/>
                <a:gd name="T8" fmla="*/ 88 w 179"/>
                <a:gd name="T9" fmla="*/ 77 h 77"/>
                <a:gd name="T10" fmla="*/ 91 w 179"/>
                <a:gd name="T11" fmla="*/ 77 h 77"/>
                <a:gd name="T12" fmla="*/ 179 w 179"/>
                <a:gd name="T13" fmla="*/ 1 h 77"/>
                <a:gd name="T14" fmla="*/ 174 w 17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7">
                  <a:moveTo>
                    <a:pt x="174" y="0"/>
                  </a:moveTo>
                  <a:cubicBezTo>
                    <a:pt x="157" y="7"/>
                    <a:pt x="106" y="38"/>
                    <a:pt x="89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3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79" y="1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6" name="Freeform 527">
              <a:extLst>
                <a:ext uri="{FF2B5EF4-FFF2-40B4-BE49-F238E27FC236}">
                  <a16:creationId xmlns:a16="http://schemas.microsoft.com/office/drawing/2014/main" id="{7C84507E-CBD2-473A-8C39-8516EFE53E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3" y="242"/>
              <a:ext cx="180" cy="77"/>
            </a:xfrm>
            <a:custGeom>
              <a:avLst/>
              <a:gdLst>
                <a:gd name="T0" fmla="*/ 174 w 180"/>
                <a:gd name="T1" fmla="*/ 0 h 77"/>
                <a:gd name="T2" fmla="*/ 90 w 180"/>
                <a:gd name="T3" fmla="*/ 46 h 77"/>
                <a:gd name="T4" fmla="*/ 5 w 180"/>
                <a:gd name="T5" fmla="*/ 0 h 77"/>
                <a:gd name="T6" fmla="*/ 0 w 180"/>
                <a:gd name="T7" fmla="*/ 1 h 77"/>
                <a:gd name="T8" fmla="*/ 88 w 180"/>
                <a:gd name="T9" fmla="*/ 77 h 77"/>
                <a:gd name="T10" fmla="*/ 91 w 180"/>
                <a:gd name="T11" fmla="*/ 77 h 77"/>
                <a:gd name="T12" fmla="*/ 180 w 180"/>
                <a:gd name="T13" fmla="*/ 1 h 77"/>
                <a:gd name="T14" fmla="*/ 174 w 18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7">
                  <a:moveTo>
                    <a:pt x="174" y="0"/>
                  </a:moveTo>
                  <a:cubicBezTo>
                    <a:pt x="157" y="7"/>
                    <a:pt x="106" y="38"/>
                    <a:pt x="90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4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80" y="1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222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11F37-3D6D-40D0-9708-9A9E398A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95A07-1B5A-4B2F-B096-FC6B33FD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6AA8F7-C066-4365-A552-9BD241DA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662" y="6593277"/>
            <a:ext cx="957263" cy="156773"/>
          </a:xfrm>
          <a:prstGeom prst="rect">
            <a:avLst/>
          </a:prstGeom>
        </p:spPr>
        <p:txBody>
          <a:bodyPr/>
          <a:lstStyle/>
          <a:p>
            <a:fld id="{CDB2A0F2-E515-4EF2-813C-F4579C60ED1F}" type="datetime1">
              <a:rPr lang="cs-CZ" smtClean="0"/>
              <a:t>18.10.2021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9B6AF3-6F78-41E0-A6F7-D5303A3E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49" y="6593277"/>
            <a:ext cx="671511" cy="156773"/>
          </a:xfrm>
          <a:prstGeom prst="rect">
            <a:avLst/>
          </a:prstGeom>
        </p:spPr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0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C58F095-985A-42BE-973A-C73C9B4B5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25" b="-308"/>
          <a:stretch/>
        </p:blipFill>
        <p:spPr>
          <a:xfrm>
            <a:off x="0" y="38960"/>
            <a:ext cx="12190898" cy="68878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779A12-BBED-4324-8296-0461B2EE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630905"/>
            <a:ext cx="6227763" cy="950223"/>
          </a:xfrm>
          <a:solidFill>
            <a:schemeClr val="bg1"/>
          </a:solidFill>
        </p:spPr>
        <p:txBody>
          <a:bodyPr wrap="none" lIns="108000" tIns="108000" rIns="108000" bIns="108000" anchor="ctr">
            <a:noAutofit/>
          </a:bodyPr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838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D17269-4B14-4C4E-B0CC-9EB6FD588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" t="50849" r="-74" b="-392"/>
          <a:stretch/>
        </p:blipFill>
        <p:spPr>
          <a:xfrm>
            <a:off x="0" y="3460376"/>
            <a:ext cx="12190898" cy="3397624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2169544"/>
            <a:ext cx="1083309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8" y="542005"/>
            <a:ext cx="3633223" cy="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212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0B787203-4C14-4E2B-B89B-B46A96C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09616"/>
            <a:ext cx="10833097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350262" y="6176963"/>
            <a:ext cx="277139" cy="2770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C2130A1F-96FE-9345-9E91-FD9BE4197128}" type="slidenum">
              <a:rPr lang="en-US" sz="9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900" b="0" i="0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3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D17269-4B14-4C4E-B0CC-9EB6FD588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93" b="-16514"/>
          <a:stretch/>
        </p:blipFill>
        <p:spPr>
          <a:xfrm>
            <a:off x="0" y="1119185"/>
            <a:ext cx="12190898" cy="6840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428" y="2169544"/>
            <a:ext cx="1083309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Děkuji za pozornost.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8" y="471568"/>
            <a:ext cx="2474229" cy="64761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FEACC03-188A-4F4F-9124-1AF432434512}"/>
              </a:ext>
            </a:extLst>
          </p:cNvPr>
          <p:cNvSpPr txBox="1"/>
          <p:nvPr userDrawn="1"/>
        </p:nvSpPr>
        <p:spPr>
          <a:xfrm>
            <a:off x="8855707" y="4449618"/>
            <a:ext cx="181006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600">
                <a:cs typeface="Segoe UI Semibold" panose="020B0702040204020203" pitchFamily="34" charset="0"/>
                <a:hlinkClick r:id="rId4"/>
              </a:rPr>
              <a:t>posta@csicr.cz</a:t>
            </a:r>
            <a:r>
              <a:rPr lang="cs-CZ" sz="1600">
                <a:cs typeface="Segoe UI Semibold" panose="020B0702040204020203" pitchFamily="34" charset="0"/>
              </a:rPr>
              <a:t>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DB5C459-689E-4F57-917E-EB82D47A51B6}"/>
              </a:ext>
            </a:extLst>
          </p:cNvPr>
          <p:cNvCxnSpPr/>
          <p:nvPr userDrawn="1"/>
        </p:nvCxnSpPr>
        <p:spPr>
          <a:xfrm>
            <a:off x="8323582" y="3306029"/>
            <a:ext cx="4779" cy="1486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6">
            <a:extLst>
              <a:ext uri="{FF2B5EF4-FFF2-40B4-BE49-F238E27FC236}">
                <a16:creationId xmlns:a16="http://schemas.microsoft.com/office/drawing/2014/main" id="{02E7FD4C-C54F-4FCD-BA73-C8EE6BAE1D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39801" y="4402152"/>
            <a:ext cx="306741" cy="293687"/>
          </a:xfrm>
          <a:prstGeom prst="ellipse">
            <a:avLst/>
          </a:prstGeom>
          <a:solidFill>
            <a:srgbClr val="BE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1DE4AA8-4B34-48FE-B4E4-E9C898D4E00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11796" y="4493354"/>
            <a:ext cx="162750" cy="133973"/>
          </a:xfrm>
          <a:custGeom>
            <a:avLst/>
            <a:gdLst>
              <a:gd name="T0" fmla="*/ 78 w 104"/>
              <a:gd name="T1" fmla="*/ 37 h 74"/>
              <a:gd name="T2" fmla="*/ 104 w 104"/>
              <a:gd name="T3" fmla="*/ 12 h 74"/>
              <a:gd name="T4" fmla="*/ 104 w 104"/>
              <a:gd name="T5" fmla="*/ 62 h 74"/>
              <a:gd name="T6" fmla="*/ 78 w 104"/>
              <a:gd name="T7" fmla="*/ 37 h 74"/>
              <a:gd name="T8" fmla="*/ 78 w 104"/>
              <a:gd name="T9" fmla="*/ 37 h 74"/>
              <a:gd name="T10" fmla="*/ 0 w 104"/>
              <a:gd name="T11" fmla="*/ 0 h 74"/>
              <a:gd name="T12" fmla="*/ 104 w 104"/>
              <a:gd name="T13" fmla="*/ 0 h 74"/>
              <a:gd name="T14" fmla="*/ 52 w 104"/>
              <a:gd name="T15" fmla="*/ 50 h 74"/>
              <a:gd name="T16" fmla="*/ 0 w 104"/>
              <a:gd name="T17" fmla="*/ 0 h 74"/>
              <a:gd name="T18" fmla="*/ 0 w 104"/>
              <a:gd name="T19" fmla="*/ 0 h 74"/>
              <a:gd name="T20" fmla="*/ 0 w 104"/>
              <a:gd name="T21" fmla="*/ 62 h 74"/>
              <a:gd name="T22" fmla="*/ 0 w 104"/>
              <a:gd name="T23" fmla="*/ 12 h 74"/>
              <a:gd name="T24" fmla="*/ 26 w 104"/>
              <a:gd name="T25" fmla="*/ 37 h 74"/>
              <a:gd name="T26" fmla="*/ 0 w 104"/>
              <a:gd name="T27" fmla="*/ 62 h 74"/>
              <a:gd name="T28" fmla="*/ 0 w 104"/>
              <a:gd name="T29" fmla="*/ 62 h 74"/>
              <a:gd name="T30" fmla="*/ 52 w 104"/>
              <a:gd name="T31" fmla="*/ 64 h 74"/>
              <a:gd name="T32" fmla="*/ 72 w 104"/>
              <a:gd name="T33" fmla="*/ 43 h 74"/>
              <a:gd name="T34" fmla="*/ 101 w 104"/>
              <a:gd name="T35" fmla="*/ 74 h 74"/>
              <a:gd name="T36" fmla="*/ 3 w 104"/>
              <a:gd name="T37" fmla="*/ 74 h 74"/>
              <a:gd name="T38" fmla="*/ 33 w 104"/>
              <a:gd name="T39" fmla="*/ 43 h 74"/>
              <a:gd name="T40" fmla="*/ 52 w 104"/>
              <a:gd name="T41" fmla="*/ 64 h 74"/>
              <a:gd name="T42" fmla="*/ 52 w 104"/>
              <a:gd name="T43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" h="74">
                <a:moveTo>
                  <a:pt x="78" y="37"/>
                </a:moveTo>
                <a:lnTo>
                  <a:pt x="104" y="12"/>
                </a:lnTo>
                <a:lnTo>
                  <a:pt x="104" y="62"/>
                </a:lnTo>
                <a:lnTo>
                  <a:pt x="78" y="37"/>
                </a:lnTo>
                <a:lnTo>
                  <a:pt x="78" y="37"/>
                </a:lnTo>
                <a:close/>
                <a:moveTo>
                  <a:pt x="0" y="0"/>
                </a:moveTo>
                <a:lnTo>
                  <a:pt x="104" y="0"/>
                </a:lnTo>
                <a:lnTo>
                  <a:pt x="52" y="5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62"/>
                </a:moveTo>
                <a:lnTo>
                  <a:pt x="0" y="12"/>
                </a:lnTo>
                <a:lnTo>
                  <a:pt x="26" y="37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52" y="64"/>
                </a:moveTo>
                <a:lnTo>
                  <a:pt x="72" y="43"/>
                </a:lnTo>
                <a:lnTo>
                  <a:pt x="101" y="74"/>
                </a:lnTo>
                <a:lnTo>
                  <a:pt x="3" y="74"/>
                </a:lnTo>
                <a:lnTo>
                  <a:pt x="33" y="43"/>
                </a:lnTo>
                <a:lnTo>
                  <a:pt x="52" y="64"/>
                </a:lnTo>
                <a:lnTo>
                  <a:pt x="5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333FE1-3548-49CB-B9AF-6D508D1ABE13}"/>
              </a:ext>
            </a:extLst>
          </p:cNvPr>
          <p:cNvSpPr txBox="1"/>
          <p:nvPr userDrawn="1"/>
        </p:nvSpPr>
        <p:spPr>
          <a:xfrm>
            <a:off x="8539801" y="3391327"/>
            <a:ext cx="33509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>
                <a:latin typeface="Segoe UI Semibold" panose="020B0702040204020203" pitchFamily="34" charset="0"/>
                <a:cs typeface="Segoe UI Semibold" panose="020B0702040204020203" pitchFamily="34" charset="0"/>
              </a:rPr>
              <a:t>ČESKÁ ŠKOLNÍ INSPEKCE</a:t>
            </a:r>
            <a:br>
              <a:rPr lang="cs-CZ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cs-CZ">
                <a:cs typeface="Segoe UI Semibold" panose="020B0702040204020203" pitchFamily="34" charset="0"/>
              </a:rPr>
              <a:t>Fráni Šrámka 37, 150 21  Praha 5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02E7FD4C-C54F-4FCD-BA73-C8EE6BAE1D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2663" y="4398493"/>
            <a:ext cx="293688" cy="293688"/>
          </a:xfrm>
          <a:prstGeom prst="ellipse">
            <a:avLst/>
          </a:prstGeom>
          <a:solidFill>
            <a:srgbClr val="BE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11DE4AA8-4B34-48FE-B4E4-E9C898D4E00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" y="4486600"/>
            <a:ext cx="165100" cy="117475"/>
          </a:xfrm>
          <a:custGeom>
            <a:avLst/>
            <a:gdLst>
              <a:gd name="T0" fmla="*/ 78 w 104"/>
              <a:gd name="T1" fmla="*/ 37 h 74"/>
              <a:gd name="T2" fmla="*/ 104 w 104"/>
              <a:gd name="T3" fmla="*/ 12 h 74"/>
              <a:gd name="T4" fmla="*/ 104 w 104"/>
              <a:gd name="T5" fmla="*/ 62 h 74"/>
              <a:gd name="T6" fmla="*/ 78 w 104"/>
              <a:gd name="T7" fmla="*/ 37 h 74"/>
              <a:gd name="T8" fmla="*/ 78 w 104"/>
              <a:gd name="T9" fmla="*/ 37 h 74"/>
              <a:gd name="T10" fmla="*/ 0 w 104"/>
              <a:gd name="T11" fmla="*/ 0 h 74"/>
              <a:gd name="T12" fmla="*/ 104 w 104"/>
              <a:gd name="T13" fmla="*/ 0 h 74"/>
              <a:gd name="T14" fmla="*/ 52 w 104"/>
              <a:gd name="T15" fmla="*/ 50 h 74"/>
              <a:gd name="T16" fmla="*/ 0 w 104"/>
              <a:gd name="T17" fmla="*/ 0 h 74"/>
              <a:gd name="T18" fmla="*/ 0 w 104"/>
              <a:gd name="T19" fmla="*/ 0 h 74"/>
              <a:gd name="T20" fmla="*/ 0 w 104"/>
              <a:gd name="T21" fmla="*/ 62 h 74"/>
              <a:gd name="T22" fmla="*/ 0 w 104"/>
              <a:gd name="T23" fmla="*/ 12 h 74"/>
              <a:gd name="T24" fmla="*/ 26 w 104"/>
              <a:gd name="T25" fmla="*/ 37 h 74"/>
              <a:gd name="T26" fmla="*/ 0 w 104"/>
              <a:gd name="T27" fmla="*/ 62 h 74"/>
              <a:gd name="T28" fmla="*/ 0 w 104"/>
              <a:gd name="T29" fmla="*/ 62 h 74"/>
              <a:gd name="T30" fmla="*/ 52 w 104"/>
              <a:gd name="T31" fmla="*/ 64 h 74"/>
              <a:gd name="T32" fmla="*/ 72 w 104"/>
              <a:gd name="T33" fmla="*/ 43 h 74"/>
              <a:gd name="T34" fmla="*/ 101 w 104"/>
              <a:gd name="T35" fmla="*/ 74 h 74"/>
              <a:gd name="T36" fmla="*/ 3 w 104"/>
              <a:gd name="T37" fmla="*/ 74 h 74"/>
              <a:gd name="T38" fmla="*/ 33 w 104"/>
              <a:gd name="T39" fmla="*/ 43 h 74"/>
              <a:gd name="T40" fmla="*/ 52 w 104"/>
              <a:gd name="T41" fmla="*/ 64 h 74"/>
              <a:gd name="T42" fmla="*/ 52 w 104"/>
              <a:gd name="T43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" h="74">
                <a:moveTo>
                  <a:pt x="78" y="37"/>
                </a:moveTo>
                <a:lnTo>
                  <a:pt x="104" y="12"/>
                </a:lnTo>
                <a:lnTo>
                  <a:pt x="104" y="62"/>
                </a:lnTo>
                <a:lnTo>
                  <a:pt x="78" y="37"/>
                </a:lnTo>
                <a:lnTo>
                  <a:pt x="78" y="37"/>
                </a:lnTo>
                <a:close/>
                <a:moveTo>
                  <a:pt x="0" y="0"/>
                </a:moveTo>
                <a:lnTo>
                  <a:pt x="104" y="0"/>
                </a:lnTo>
                <a:lnTo>
                  <a:pt x="52" y="5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62"/>
                </a:moveTo>
                <a:lnTo>
                  <a:pt x="0" y="12"/>
                </a:lnTo>
                <a:lnTo>
                  <a:pt x="26" y="37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52" y="64"/>
                </a:moveTo>
                <a:lnTo>
                  <a:pt x="72" y="43"/>
                </a:lnTo>
                <a:lnTo>
                  <a:pt x="101" y="74"/>
                </a:lnTo>
                <a:lnTo>
                  <a:pt x="3" y="74"/>
                </a:lnTo>
                <a:lnTo>
                  <a:pt x="33" y="43"/>
                </a:lnTo>
                <a:lnTo>
                  <a:pt x="52" y="64"/>
                </a:lnTo>
                <a:lnTo>
                  <a:pt x="5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ED862C39-E7BF-4E9F-9E56-C467331DEE80}"/>
              </a:ext>
            </a:extLst>
          </p:cNvPr>
          <p:cNvSpPr>
            <a:spLocks/>
          </p:cNvSpPr>
          <p:nvPr userDrawn="1"/>
        </p:nvSpPr>
        <p:spPr bwMode="auto">
          <a:xfrm>
            <a:off x="1116013" y="4263653"/>
            <a:ext cx="30163" cy="49213"/>
          </a:xfrm>
          <a:custGeom>
            <a:avLst/>
            <a:gdLst>
              <a:gd name="T0" fmla="*/ 14 w 19"/>
              <a:gd name="T1" fmla="*/ 31 h 31"/>
              <a:gd name="T2" fmla="*/ 12 w 19"/>
              <a:gd name="T3" fmla="*/ 30 h 31"/>
              <a:gd name="T4" fmla="*/ 3 w 19"/>
              <a:gd name="T5" fmla="*/ 9 h 31"/>
              <a:gd name="T6" fmla="*/ 8 w 19"/>
              <a:gd name="T7" fmla="*/ 1 h 31"/>
              <a:gd name="T8" fmla="*/ 16 w 19"/>
              <a:gd name="T9" fmla="*/ 1 h 31"/>
              <a:gd name="T10" fmla="*/ 19 w 19"/>
              <a:gd name="T11" fmla="*/ 1 h 31"/>
              <a:gd name="T12" fmla="*/ 14 w 19"/>
              <a:gd name="T13" fmla="*/ 12 h 31"/>
              <a:gd name="T14" fmla="*/ 14 w 19"/>
              <a:gd name="T1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31">
                <a:moveTo>
                  <a:pt x="14" y="31"/>
                </a:moveTo>
                <a:cubicBezTo>
                  <a:pt x="12" y="30"/>
                  <a:pt x="12" y="30"/>
                  <a:pt x="12" y="30"/>
                </a:cubicBezTo>
                <a:cubicBezTo>
                  <a:pt x="3" y="28"/>
                  <a:pt x="0" y="21"/>
                  <a:pt x="3" y="9"/>
                </a:cubicBezTo>
                <a:cubicBezTo>
                  <a:pt x="5" y="5"/>
                  <a:pt x="6" y="2"/>
                  <a:pt x="8" y="1"/>
                </a:cubicBezTo>
                <a:cubicBezTo>
                  <a:pt x="10" y="0"/>
                  <a:pt x="12" y="0"/>
                  <a:pt x="1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6" y="5"/>
                  <a:pt x="15" y="8"/>
                  <a:pt x="14" y="12"/>
                </a:cubicBezTo>
                <a:cubicBezTo>
                  <a:pt x="12" y="18"/>
                  <a:pt x="12" y="24"/>
                  <a:pt x="14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87203084-C4DD-4C76-9D8D-0F510C190E7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207511" y="4234535"/>
            <a:ext cx="165100" cy="117475"/>
          </a:xfrm>
          <a:custGeom>
            <a:avLst/>
            <a:gdLst>
              <a:gd name="T0" fmla="*/ 78 w 104"/>
              <a:gd name="T1" fmla="*/ 37 h 74"/>
              <a:gd name="T2" fmla="*/ 104 w 104"/>
              <a:gd name="T3" fmla="*/ 12 h 74"/>
              <a:gd name="T4" fmla="*/ 104 w 104"/>
              <a:gd name="T5" fmla="*/ 62 h 74"/>
              <a:gd name="T6" fmla="*/ 78 w 104"/>
              <a:gd name="T7" fmla="*/ 37 h 74"/>
              <a:gd name="T8" fmla="*/ 78 w 104"/>
              <a:gd name="T9" fmla="*/ 37 h 74"/>
              <a:gd name="T10" fmla="*/ 0 w 104"/>
              <a:gd name="T11" fmla="*/ 0 h 74"/>
              <a:gd name="T12" fmla="*/ 104 w 104"/>
              <a:gd name="T13" fmla="*/ 0 h 74"/>
              <a:gd name="T14" fmla="*/ 52 w 104"/>
              <a:gd name="T15" fmla="*/ 50 h 74"/>
              <a:gd name="T16" fmla="*/ 0 w 104"/>
              <a:gd name="T17" fmla="*/ 0 h 74"/>
              <a:gd name="T18" fmla="*/ 0 w 104"/>
              <a:gd name="T19" fmla="*/ 0 h 74"/>
              <a:gd name="T20" fmla="*/ 0 w 104"/>
              <a:gd name="T21" fmla="*/ 62 h 74"/>
              <a:gd name="T22" fmla="*/ 0 w 104"/>
              <a:gd name="T23" fmla="*/ 12 h 74"/>
              <a:gd name="T24" fmla="*/ 26 w 104"/>
              <a:gd name="T25" fmla="*/ 37 h 74"/>
              <a:gd name="T26" fmla="*/ 0 w 104"/>
              <a:gd name="T27" fmla="*/ 62 h 74"/>
              <a:gd name="T28" fmla="*/ 0 w 104"/>
              <a:gd name="T29" fmla="*/ 62 h 74"/>
              <a:gd name="T30" fmla="*/ 52 w 104"/>
              <a:gd name="T31" fmla="*/ 64 h 74"/>
              <a:gd name="T32" fmla="*/ 71 w 104"/>
              <a:gd name="T33" fmla="*/ 43 h 74"/>
              <a:gd name="T34" fmla="*/ 101 w 104"/>
              <a:gd name="T35" fmla="*/ 74 h 74"/>
              <a:gd name="T36" fmla="*/ 3 w 104"/>
              <a:gd name="T37" fmla="*/ 74 h 74"/>
              <a:gd name="T38" fmla="*/ 32 w 104"/>
              <a:gd name="T39" fmla="*/ 43 h 74"/>
              <a:gd name="T40" fmla="*/ 52 w 104"/>
              <a:gd name="T41" fmla="*/ 64 h 74"/>
              <a:gd name="T42" fmla="*/ 52 w 104"/>
              <a:gd name="T43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" h="74">
                <a:moveTo>
                  <a:pt x="78" y="37"/>
                </a:moveTo>
                <a:lnTo>
                  <a:pt x="104" y="12"/>
                </a:lnTo>
                <a:lnTo>
                  <a:pt x="104" y="62"/>
                </a:lnTo>
                <a:lnTo>
                  <a:pt x="78" y="37"/>
                </a:lnTo>
                <a:lnTo>
                  <a:pt x="78" y="37"/>
                </a:lnTo>
                <a:close/>
                <a:moveTo>
                  <a:pt x="0" y="0"/>
                </a:moveTo>
                <a:lnTo>
                  <a:pt x="104" y="0"/>
                </a:lnTo>
                <a:lnTo>
                  <a:pt x="52" y="5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62"/>
                </a:moveTo>
                <a:lnTo>
                  <a:pt x="0" y="12"/>
                </a:lnTo>
                <a:lnTo>
                  <a:pt x="26" y="37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52" y="64"/>
                </a:moveTo>
                <a:lnTo>
                  <a:pt x="71" y="43"/>
                </a:lnTo>
                <a:lnTo>
                  <a:pt x="101" y="74"/>
                </a:lnTo>
                <a:lnTo>
                  <a:pt x="3" y="74"/>
                </a:lnTo>
                <a:lnTo>
                  <a:pt x="32" y="43"/>
                </a:lnTo>
                <a:lnTo>
                  <a:pt x="52" y="64"/>
                </a:lnTo>
                <a:lnTo>
                  <a:pt x="5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1B9D6F6-BFD2-4A2D-A720-9F7CF0466F74}"/>
              </a:ext>
            </a:extLst>
          </p:cNvPr>
          <p:cNvSpPr>
            <a:spLocks/>
          </p:cNvSpPr>
          <p:nvPr userDrawn="1"/>
        </p:nvSpPr>
        <p:spPr bwMode="auto">
          <a:xfrm>
            <a:off x="4278948" y="4263653"/>
            <a:ext cx="28575" cy="49213"/>
          </a:xfrm>
          <a:custGeom>
            <a:avLst/>
            <a:gdLst>
              <a:gd name="T0" fmla="*/ 13 w 18"/>
              <a:gd name="T1" fmla="*/ 31 h 31"/>
              <a:gd name="T2" fmla="*/ 11 w 18"/>
              <a:gd name="T3" fmla="*/ 30 h 31"/>
              <a:gd name="T4" fmla="*/ 3 w 18"/>
              <a:gd name="T5" fmla="*/ 9 h 31"/>
              <a:gd name="T6" fmla="*/ 8 w 18"/>
              <a:gd name="T7" fmla="*/ 1 h 31"/>
              <a:gd name="T8" fmla="*/ 16 w 18"/>
              <a:gd name="T9" fmla="*/ 1 h 31"/>
              <a:gd name="T10" fmla="*/ 18 w 18"/>
              <a:gd name="T11" fmla="*/ 1 h 31"/>
              <a:gd name="T12" fmla="*/ 14 w 18"/>
              <a:gd name="T13" fmla="*/ 12 h 31"/>
              <a:gd name="T14" fmla="*/ 13 w 18"/>
              <a:gd name="T1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31">
                <a:moveTo>
                  <a:pt x="13" y="31"/>
                </a:moveTo>
                <a:cubicBezTo>
                  <a:pt x="11" y="30"/>
                  <a:pt x="11" y="30"/>
                  <a:pt x="11" y="30"/>
                </a:cubicBezTo>
                <a:cubicBezTo>
                  <a:pt x="3" y="28"/>
                  <a:pt x="0" y="21"/>
                  <a:pt x="3" y="9"/>
                </a:cubicBezTo>
                <a:cubicBezTo>
                  <a:pt x="4" y="5"/>
                  <a:pt x="6" y="2"/>
                  <a:pt x="8" y="1"/>
                </a:cubicBezTo>
                <a:cubicBezTo>
                  <a:pt x="9" y="0"/>
                  <a:pt x="12" y="0"/>
                  <a:pt x="16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6" y="5"/>
                  <a:pt x="15" y="8"/>
                  <a:pt x="14" y="12"/>
                </a:cubicBezTo>
                <a:cubicBezTo>
                  <a:pt x="12" y="18"/>
                  <a:pt x="12" y="24"/>
                  <a:pt x="13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9AE9F13-7FFC-4326-B2F1-026CDB5ADAB4}"/>
              </a:ext>
            </a:extLst>
          </p:cNvPr>
          <p:cNvSpPr txBox="1"/>
          <p:nvPr userDrawn="1"/>
        </p:nvSpPr>
        <p:spPr>
          <a:xfrm>
            <a:off x="1343339" y="4386763"/>
            <a:ext cx="247777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600">
                <a:cs typeface="Segoe UI Semibold" panose="020B0702040204020203" pitchFamily="34" charset="0"/>
                <a:hlinkClick r:id="rId5"/>
              </a:rPr>
              <a:t>jmeno.prijmeni@csicr.cz</a:t>
            </a:r>
            <a:r>
              <a:rPr lang="cs-CZ" sz="1600">
                <a:cs typeface="Segoe UI Semibold" panose="020B07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6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2" y="2217160"/>
            <a:ext cx="10837862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36" name="Obrázek 5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7" y="5814559"/>
            <a:ext cx="4902573" cy="10434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5" y="376238"/>
            <a:ext cx="2259429" cy="591394"/>
          </a:xfrm>
          <a:prstGeom prst="rect">
            <a:avLst/>
          </a:prstGeom>
        </p:spPr>
      </p:pic>
      <p:sp>
        <p:nvSpPr>
          <p:cNvPr id="7" name="Shape 20"/>
          <p:cNvSpPr/>
          <p:nvPr userDrawn="1"/>
        </p:nvSpPr>
        <p:spPr>
          <a:xfrm>
            <a:off x="982663" y="376238"/>
            <a:ext cx="2686527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Komplexní systém hodnocení</a:t>
            </a:r>
            <a:b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CZ.02.3.68/0.0/0.0/15_001/0000751</a:t>
            </a:r>
          </a:p>
        </p:txBody>
      </p:sp>
    </p:spTree>
    <p:extLst>
      <p:ext uri="{BB962C8B-B14F-4D97-AF65-F5344CB8AC3E}">
        <p14:creationId xmlns:p14="http://schemas.microsoft.com/office/powerpoint/2010/main" val="3544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2169544"/>
            <a:ext cx="10833097" cy="747897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820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D17269-4B14-4C4E-B0CC-9EB6FD588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" y="0"/>
            <a:ext cx="12190898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2169544"/>
            <a:ext cx="10833097" cy="747897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444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95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812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5907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215074" y="442590"/>
            <a:ext cx="15549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350262" y="6162355"/>
            <a:ext cx="277139" cy="2770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411085" y="6223944"/>
            <a:ext cx="15549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093D0B6-A602-4DBE-8C8F-0190BD07A0C4}"/>
              </a:ext>
            </a:extLst>
          </p:cNvPr>
          <p:cNvSpPr>
            <a:spLocks/>
          </p:cNvSpPr>
          <p:nvPr userDrawn="1"/>
        </p:nvSpPr>
        <p:spPr bwMode="auto">
          <a:xfrm>
            <a:off x="9826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D3A86D7-EA30-4DB3-BD04-B46D210FD8F1}"/>
              </a:ext>
            </a:extLst>
          </p:cNvPr>
          <p:cNvSpPr>
            <a:spLocks/>
          </p:cNvSpPr>
          <p:nvPr userDrawn="1"/>
        </p:nvSpPr>
        <p:spPr bwMode="auto">
          <a:xfrm>
            <a:off x="1311275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7D4D58D3-4643-4F59-B3BC-51ADAF727EB2}"/>
              </a:ext>
            </a:extLst>
          </p:cNvPr>
          <p:cNvSpPr>
            <a:spLocks/>
          </p:cNvSpPr>
          <p:nvPr userDrawn="1"/>
        </p:nvSpPr>
        <p:spPr bwMode="auto">
          <a:xfrm>
            <a:off x="16414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985EAC9-5F65-47D2-A069-BE7421840D1D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0F5A126-9672-4D61-B520-726987AF01F8}"/>
              </a:ext>
            </a:extLst>
          </p:cNvPr>
          <p:cNvSpPr>
            <a:spLocks/>
          </p:cNvSpPr>
          <p:nvPr userDrawn="1"/>
        </p:nvSpPr>
        <p:spPr bwMode="auto">
          <a:xfrm>
            <a:off x="23002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0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D684EC8B-EAFC-4421-A904-739BBBDDF784}"/>
              </a:ext>
            </a:extLst>
          </p:cNvPr>
          <p:cNvSpPr>
            <a:spLocks/>
          </p:cNvSpPr>
          <p:nvPr userDrawn="1"/>
        </p:nvSpPr>
        <p:spPr bwMode="auto">
          <a:xfrm>
            <a:off x="26289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1D6E31F-2DAA-4244-A8F8-7D1809ABB7FE}"/>
              </a:ext>
            </a:extLst>
          </p:cNvPr>
          <p:cNvSpPr>
            <a:spLocks/>
          </p:cNvSpPr>
          <p:nvPr userDrawn="1"/>
        </p:nvSpPr>
        <p:spPr bwMode="auto">
          <a:xfrm>
            <a:off x="2957513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93EFBAD-1226-4FE6-9D13-F7655949E4F9}"/>
              </a:ext>
            </a:extLst>
          </p:cNvPr>
          <p:cNvSpPr>
            <a:spLocks/>
          </p:cNvSpPr>
          <p:nvPr userDrawn="1"/>
        </p:nvSpPr>
        <p:spPr bwMode="auto">
          <a:xfrm>
            <a:off x="328771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899395C-1511-4E84-AD9F-429BDF3B0600}"/>
              </a:ext>
            </a:extLst>
          </p:cNvPr>
          <p:cNvSpPr>
            <a:spLocks/>
          </p:cNvSpPr>
          <p:nvPr userDrawn="1"/>
        </p:nvSpPr>
        <p:spPr bwMode="auto">
          <a:xfrm>
            <a:off x="36163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DE596E33-2AFB-4245-B4B2-10CB9E753DB5}"/>
              </a:ext>
            </a:extLst>
          </p:cNvPr>
          <p:cNvSpPr>
            <a:spLocks/>
          </p:cNvSpPr>
          <p:nvPr userDrawn="1"/>
        </p:nvSpPr>
        <p:spPr bwMode="auto">
          <a:xfrm>
            <a:off x="39465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ADB6A147-9063-4822-ACFF-621A99B3241B}"/>
              </a:ext>
            </a:extLst>
          </p:cNvPr>
          <p:cNvSpPr>
            <a:spLocks/>
          </p:cNvSpPr>
          <p:nvPr userDrawn="1"/>
        </p:nvSpPr>
        <p:spPr bwMode="auto">
          <a:xfrm>
            <a:off x="42751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4F8FED3-602C-4B23-9362-F7F1E7DD2261}"/>
              </a:ext>
            </a:extLst>
          </p:cNvPr>
          <p:cNvSpPr>
            <a:spLocks/>
          </p:cNvSpPr>
          <p:nvPr userDrawn="1"/>
        </p:nvSpPr>
        <p:spPr bwMode="auto">
          <a:xfrm>
            <a:off x="4603750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85B09354-B7D0-40A6-8D0B-D50D7AA5A870}"/>
              </a:ext>
            </a:extLst>
          </p:cNvPr>
          <p:cNvSpPr>
            <a:spLocks/>
          </p:cNvSpPr>
          <p:nvPr userDrawn="1"/>
        </p:nvSpPr>
        <p:spPr bwMode="auto">
          <a:xfrm>
            <a:off x="493395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ADE35CAF-CAD9-469A-B571-C69F70E103B7}"/>
              </a:ext>
            </a:extLst>
          </p:cNvPr>
          <p:cNvSpPr>
            <a:spLocks/>
          </p:cNvSpPr>
          <p:nvPr userDrawn="1"/>
        </p:nvSpPr>
        <p:spPr bwMode="auto">
          <a:xfrm>
            <a:off x="9826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17285A94-4916-400B-ABB8-9F4B3C90D060}"/>
              </a:ext>
            </a:extLst>
          </p:cNvPr>
          <p:cNvSpPr>
            <a:spLocks/>
          </p:cNvSpPr>
          <p:nvPr userDrawn="1"/>
        </p:nvSpPr>
        <p:spPr bwMode="auto">
          <a:xfrm>
            <a:off x="1311275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7333553E-A022-4878-8A6C-2CA66E422AA5}"/>
              </a:ext>
            </a:extLst>
          </p:cNvPr>
          <p:cNvSpPr>
            <a:spLocks/>
          </p:cNvSpPr>
          <p:nvPr userDrawn="1"/>
        </p:nvSpPr>
        <p:spPr bwMode="auto">
          <a:xfrm>
            <a:off x="16414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A1FD1FFE-7814-4629-9F79-D853203C983C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7E5F0987-CEA6-4CE5-91D0-B0EC93EDA7D7}"/>
              </a:ext>
            </a:extLst>
          </p:cNvPr>
          <p:cNvSpPr>
            <a:spLocks/>
          </p:cNvSpPr>
          <p:nvPr userDrawn="1"/>
        </p:nvSpPr>
        <p:spPr bwMode="auto">
          <a:xfrm>
            <a:off x="23002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0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8FA13CB-C987-42E2-B8E6-3B2292B4830B}"/>
              </a:ext>
            </a:extLst>
          </p:cNvPr>
          <p:cNvSpPr>
            <a:spLocks/>
          </p:cNvSpPr>
          <p:nvPr userDrawn="1"/>
        </p:nvSpPr>
        <p:spPr bwMode="auto">
          <a:xfrm>
            <a:off x="26289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0DB2C88D-B366-476B-A6E2-16A1B0C44EAD}"/>
              </a:ext>
            </a:extLst>
          </p:cNvPr>
          <p:cNvSpPr>
            <a:spLocks/>
          </p:cNvSpPr>
          <p:nvPr userDrawn="1"/>
        </p:nvSpPr>
        <p:spPr bwMode="auto">
          <a:xfrm>
            <a:off x="2957513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76D81A16-E910-4F55-A0CB-96EEE7348DF4}"/>
              </a:ext>
            </a:extLst>
          </p:cNvPr>
          <p:cNvSpPr>
            <a:spLocks/>
          </p:cNvSpPr>
          <p:nvPr userDrawn="1"/>
        </p:nvSpPr>
        <p:spPr bwMode="auto">
          <a:xfrm>
            <a:off x="328771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0A200279-BA29-4467-AC73-AB16BF14D17A}"/>
              </a:ext>
            </a:extLst>
          </p:cNvPr>
          <p:cNvSpPr>
            <a:spLocks/>
          </p:cNvSpPr>
          <p:nvPr userDrawn="1"/>
        </p:nvSpPr>
        <p:spPr bwMode="auto">
          <a:xfrm>
            <a:off x="36163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B8D3BC56-AC6B-433D-9E94-90D2ADEAC1E0}"/>
              </a:ext>
            </a:extLst>
          </p:cNvPr>
          <p:cNvSpPr>
            <a:spLocks/>
          </p:cNvSpPr>
          <p:nvPr userDrawn="1"/>
        </p:nvSpPr>
        <p:spPr bwMode="auto">
          <a:xfrm>
            <a:off x="39465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4034E165-FD0D-4ACA-B7E4-89E83BB21F76}"/>
              </a:ext>
            </a:extLst>
          </p:cNvPr>
          <p:cNvSpPr>
            <a:spLocks/>
          </p:cNvSpPr>
          <p:nvPr userDrawn="1"/>
        </p:nvSpPr>
        <p:spPr bwMode="auto">
          <a:xfrm>
            <a:off x="42751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546D5984-CA77-453E-8C42-3EA9410D5123}"/>
              </a:ext>
            </a:extLst>
          </p:cNvPr>
          <p:cNvSpPr>
            <a:spLocks/>
          </p:cNvSpPr>
          <p:nvPr userDrawn="1"/>
        </p:nvSpPr>
        <p:spPr bwMode="auto">
          <a:xfrm>
            <a:off x="4603750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64D9D2A2-AC15-4B7E-9914-07DDFBDC2208}"/>
              </a:ext>
            </a:extLst>
          </p:cNvPr>
          <p:cNvSpPr>
            <a:spLocks/>
          </p:cNvSpPr>
          <p:nvPr userDrawn="1"/>
        </p:nvSpPr>
        <p:spPr bwMode="auto">
          <a:xfrm>
            <a:off x="493395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35CA2AE6-8A57-44D2-A4D8-DBB336C450EF}"/>
              </a:ext>
            </a:extLst>
          </p:cNvPr>
          <p:cNvSpPr>
            <a:spLocks/>
          </p:cNvSpPr>
          <p:nvPr userDrawn="1"/>
        </p:nvSpPr>
        <p:spPr bwMode="auto">
          <a:xfrm>
            <a:off x="52625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4F9CAB21-B4C9-45D6-B426-995736169C7F}"/>
              </a:ext>
            </a:extLst>
          </p:cNvPr>
          <p:cNvSpPr>
            <a:spLocks/>
          </p:cNvSpPr>
          <p:nvPr userDrawn="1"/>
        </p:nvSpPr>
        <p:spPr bwMode="auto">
          <a:xfrm>
            <a:off x="55927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FD999AA4-CBAC-42F5-A912-5AA331AE17C9}"/>
              </a:ext>
            </a:extLst>
          </p:cNvPr>
          <p:cNvSpPr>
            <a:spLocks/>
          </p:cNvSpPr>
          <p:nvPr userDrawn="1"/>
        </p:nvSpPr>
        <p:spPr bwMode="auto">
          <a:xfrm>
            <a:off x="59213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DC8ADC1E-F16A-4799-A584-8F84DE0701AB}"/>
              </a:ext>
            </a:extLst>
          </p:cNvPr>
          <p:cNvSpPr>
            <a:spLocks/>
          </p:cNvSpPr>
          <p:nvPr userDrawn="1"/>
        </p:nvSpPr>
        <p:spPr bwMode="auto">
          <a:xfrm>
            <a:off x="6249988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DBF4F64E-3ED3-4034-A3E6-D1B27A3FC98E}"/>
              </a:ext>
            </a:extLst>
          </p:cNvPr>
          <p:cNvSpPr>
            <a:spLocks/>
          </p:cNvSpPr>
          <p:nvPr userDrawn="1"/>
        </p:nvSpPr>
        <p:spPr bwMode="auto">
          <a:xfrm>
            <a:off x="65801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4AF2FBB2-694A-4C09-A7C7-C24F88801FA2}"/>
              </a:ext>
            </a:extLst>
          </p:cNvPr>
          <p:cNvSpPr>
            <a:spLocks/>
          </p:cNvSpPr>
          <p:nvPr userDrawn="1"/>
        </p:nvSpPr>
        <p:spPr bwMode="auto">
          <a:xfrm>
            <a:off x="69088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607BBDDA-99C9-49FD-BEBE-CF81D157FA9E}"/>
              </a:ext>
            </a:extLst>
          </p:cNvPr>
          <p:cNvSpPr>
            <a:spLocks/>
          </p:cNvSpPr>
          <p:nvPr userDrawn="1"/>
        </p:nvSpPr>
        <p:spPr bwMode="auto">
          <a:xfrm>
            <a:off x="72390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0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17022F1D-0893-49F3-BD07-622B866B60AE}"/>
              </a:ext>
            </a:extLst>
          </p:cNvPr>
          <p:cNvSpPr>
            <a:spLocks/>
          </p:cNvSpPr>
          <p:nvPr userDrawn="1"/>
        </p:nvSpPr>
        <p:spPr bwMode="auto">
          <a:xfrm>
            <a:off x="756761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D84A3A64-FFF2-4785-95E1-FEC6ED1CDC3A}"/>
              </a:ext>
            </a:extLst>
          </p:cNvPr>
          <p:cNvSpPr>
            <a:spLocks/>
          </p:cNvSpPr>
          <p:nvPr userDrawn="1"/>
        </p:nvSpPr>
        <p:spPr bwMode="auto">
          <a:xfrm>
            <a:off x="7896225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6D14234F-ECD7-4445-90B5-912C892F08BF}"/>
              </a:ext>
            </a:extLst>
          </p:cNvPr>
          <p:cNvSpPr>
            <a:spLocks/>
          </p:cNvSpPr>
          <p:nvPr userDrawn="1"/>
        </p:nvSpPr>
        <p:spPr bwMode="auto">
          <a:xfrm>
            <a:off x="82264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201AA295-BB78-4D13-98A1-65C45BA3B112}"/>
              </a:ext>
            </a:extLst>
          </p:cNvPr>
          <p:cNvSpPr>
            <a:spLocks/>
          </p:cNvSpPr>
          <p:nvPr userDrawn="1"/>
        </p:nvSpPr>
        <p:spPr bwMode="auto">
          <a:xfrm>
            <a:off x="85550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5507DDCD-4ABE-4F67-A03F-74BA13CCD9A9}"/>
              </a:ext>
            </a:extLst>
          </p:cNvPr>
          <p:cNvSpPr>
            <a:spLocks/>
          </p:cNvSpPr>
          <p:nvPr userDrawn="1"/>
        </p:nvSpPr>
        <p:spPr bwMode="auto">
          <a:xfrm>
            <a:off x="88852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037B823D-FCEF-422C-B594-5A0AB7BA6F6D}"/>
              </a:ext>
            </a:extLst>
          </p:cNvPr>
          <p:cNvSpPr>
            <a:spLocks/>
          </p:cNvSpPr>
          <p:nvPr userDrawn="1"/>
        </p:nvSpPr>
        <p:spPr bwMode="auto">
          <a:xfrm>
            <a:off x="921385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DFAE7C0-B00E-48F0-B262-3F9122C757E5}"/>
              </a:ext>
            </a:extLst>
          </p:cNvPr>
          <p:cNvSpPr>
            <a:spLocks/>
          </p:cNvSpPr>
          <p:nvPr userDrawn="1"/>
        </p:nvSpPr>
        <p:spPr bwMode="auto">
          <a:xfrm>
            <a:off x="52625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3EFA6230-3A0A-46C4-8A4B-C3EACC8CDBF5}"/>
              </a:ext>
            </a:extLst>
          </p:cNvPr>
          <p:cNvSpPr>
            <a:spLocks/>
          </p:cNvSpPr>
          <p:nvPr userDrawn="1"/>
        </p:nvSpPr>
        <p:spPr bwMode="auto">
          <a:xfrm>
            <a:off x="55927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2D7E21CB-F15B-4B1D-9E3C-4500376EA5A4}"/>
              </a:ext>
            </a:extLst>
          </p:cNvPr>
          <p:cNvSpPr>
            <a:spLocks/>
          </p:cNvSpPr>
          <p:nvPr userDrawn="1"/>
        </p:nvSpPr>
        <p:spPr bwMode="auto">
          <a:xfrm>
            <a:off x="59213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30317E8E-11C2-4E5F-B835-B0FF7D42EB7E}"/>
              </a:ext>
            </a:extLst>
          </p:cNvPr>
          <p:cNvSpPr>
            <a:spLocks/>
          </p:cNvSpPr>
          <p:nvPr userDrawn="1"/>
        </p:nvSpPr>
        <p:spPr bwMode="auto">
          <a:xfrm>
            <a:off x="6249988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BEDA32C0-C73E-48F1-9766-D787B01A94EE}"/>
              </a:ext>
            </a:extLst>
          </p:cNvPr>
          <p:cNvSpPr>
            <a:spLocks/>
          </p:cNvSpPr>
          <p:nvPr userDrawn="1"/>
        </p:nvSpPr>
        <p:spPr bwMode="auto">
          <a:xfrm>
            <a:off x="65801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F3C47E2A-5E32-407B-998C-4918FEE785DA}"/>
              </a:ext>
            </a:extLst>
          </p:cNvPr>
          <p:cNvSpPr>
            <a:spLocks/>
          </p:cNvSpPr>
          <p:nvPr userDrawn="1"/>
        </p:nvSpPr>
        <p:spPr bwMode="auto">
          <a:xfrm>
            <a:off x="69088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BD4DCD15-E801-4288-ABF7-2451A0AB0D08}"/>
              </a:ext>
            </a:extLst>
          </p:cNvPr>
          <p:cNvSpPr>
            <a:spLocks/>
          </p:cNvSpPr>
          <p:nvPr userDrawn="1"/>
        </p:nvSpPr>
        <p:spPr bwMode="auto">
          <a:xfrm>
            <a:off x="72390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0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1C87012D-66E6-45CE-B011-F02C296834EF}"/>
              </a:ext>
            </a:extLst>
          </p:cNvPr>
          <p:cNvSpPr>
            <a:spLocks/>
          </p:cNvSpPr>
          <p:nvPr userDrawn="1"/>
        </p:nvSpPr>
        <p:spPr bwMode="auto">
          <a:xfrm>
            <a:off x="756761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567FB1CC-28D7-4A6E-8007-491816EE796B}"/>
              </a:ext>
            </a:extLst>
          </p:cNvPr>
          <p:cNvSpPr>
            <a:spLocks/>
          </p:cNvSpPr>
          <p:nvPr userDrawn="1"/>
        </p:nvSpPr>
        <p:spPr bwMode="auto">
          <a:xfrm>
            <a:off x="7896225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16E6673F-0296-465B-9B4C-E9167D3A9DED}"/>
              </a:ext>
            </a:extLst>
          </p:cNvPr>
          <p:cNvSpPr>
            <a:spLocks/>
          </p:cNvSpPr>
          <p:nvPr userDrawn="1"/>
        </p:nvSpPr>
        <p:spPr bwMode="auto">
          <a:xfrm>
            <a:off x="82264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5E0B2C81-EA00-47FD-81CD-ED6ADDBA093E}"/>
              </a:ext>
            </a:extLst>
          </p:cNvPr>
          <p:cNvSpPr>
            <a:spLocks/>
          </p:cNvSpPr>
          <p:nvPr userDrawn="1"/>
        </p:nvSpPr>
        <p:spPr bwMode="auto">
          <a:xfrm>
            <a:off x="85550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C6C5A619-DD17-4796-AA03-ED32FC760B65}"/>
              </a:ext>
            </a:extLst>
          </p:cNvPr>
          <p:cNvSpPr>
            <a:spLocks/>
          </p:cNvSpPr>
          <p:nvPr userDrawn="1"/>
        </p:nvSpPr>
        <p:spPr bwMode="auto">
          <a:xfrm>
            <a:off x="88852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F70F160B-4CF2-48C6-81F8-F37C08AB3CD1}"/>
              </a:ext>
            </a:extLst>
          </p:cNvPr>
          <p:cNvSpPr>
            <a:spLocks/>
          </p:cNvSpPr>
          <p:nvPr userDrawn="1"/>
        </p:nvSpPr>
        <p:spPr bwMode="auto">
          <a:xfrm>
            <a:off x="921385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DC4C7A02-DE91-4DA3-9872-379870F85F6D}"/>
              </a:ext>
            </a:extLst>
          </p:cNvPr>
          <p:cNvSpPr>
            <a:spLocks/>
          </p:cNvSpPr>
          <p:nvPr userDrawn="1"/>
        </p:nvSpPr>
        <p:spPr bwMode="auto">
          <a:xfrm>
            <a:off x="9542463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B1BC0378-D7BC-4281-B32C-E7AFACEEF6DC}"/>
              </a:ext>
            </a:extLst>
          </p:cNvPr>
          <p:cNvSpPr>
            <a:spLocks/>
          </p:cNvSpPr>
          <p:nvPr userDrawn="1"/>
        </p:nvSpPr>
        <p:spPr bwMode="auto">
          <a:xfrm>
            <a:off x="98726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41783975-02AB-4C34-8E3F-C771C3C633D8}"/>
              </a:ext>
            </a:extLst>
          </p:cNvPr>
          <p:cNvSpPr>
            <a:spLocks/>
          </p:cNvSpPr>
          <p:nvPr userDrawn="1"/>
        </p:nvSpPr>
        <p:spPr bwMode="auto">
          <a:xfrm>
            <a:off x="102012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68619C8E-8F6B-4C93-B70E-2DA5EB93589E}"/>
              </a:ext>
            </a:extLst>
          </p:cNvPr>
          <p:cNvSpPr>
            <a:spLocks/>
          </p:cNvSpPr>
          <p:nvPr userDrawn="1"/>
        </p:nvSpPr>
        <p:spPr bwMode="auto">
          <a:xfrm>
            <a:off x="10529888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5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6" y="7"/>
                  <a:pt x="112" y="39"/>
                  <a:pt x="95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5C7D610F-C7A5-43D5-9C2D-80819E544D74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CF403C8B-9009-4F7C-8CCC-DB87AAB05B6F}"/>
              </a:ext>
            </a:extLst>
          </p:cNvPr>
          <p:cNvSpPr>
            <a:spLocks/>
          </p:cNvSpPr>
          <p:nvPr userDrawn="1"/>
        </p:nvSpPr>
        <p:spPr bwMode="auto">
          <a:xfrm>
            <a:off x="11188700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5D994032-FA5A-4E71-9C96-49C86EE07F11}"/>
              </a:ext>
            </a:extLst>
          </p:cNvPr>
          <p:cNvSpPr>
            <a:spLocks/>
          </p:cNvSpPr>
          <p:nvPr userDrawn="1"/>
        </p:nvSpPr>
        <p:spPr bwMode="auto">
          <a:xfrm>
            <a:off x="115189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FDA2170B-85BE-4560-9F13-A1B03C87DEFF}"/>
              </a:ext>
            </a:extLst>
          </p:cNvPr>
          <p:cNvSpPr>
            <a:spLocks/>
          </p:cNvSpPr>
          <p:nvPr userDrawn="1"/>
        </p:nvSpPr>
        <p:spPr bwMode="auto">
          <a:xfrm>
            <a:off x="9542463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7173F660-87AB-4BA0-811D-378A7267E7EB}"/>
              </a:ext>
            </a:extLst>
          </p:cNvPr>
          <p:cNvSpPr>
            <a:spLocks/>
          </p:cNvSpPr>
          <p:nvPr userDrawn="1"/>
        </p:nvSpPr>
        <p:spPr bwMode="auto">
          <a:xfrm>
            <a:off x="98726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9DB1D504-E00C-4BC1-AF7C-D29DFA73E0F6}"/>
              </a:ext>
            </a:extLst>
          </p:cNvPr>
          <p:cNvSpPr>
            <a:spLocks/>
          </p:cNvSpPr>
          <p:nvPr userDrawn="1"/>
        </p:nvSpPr>
        <p:spPr bwMode="auto">
          <a:xfrm>
            <a:off x="102012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A7F4AB05-5E42-4D96-BE5A-53442FEC67AC}"/>
              </a:ext>
            </a:extLst>
          </p:cNvPr>
          <p:cNvSpPr>
            <a:spLocks/>
          </p:cNvSpPr>
          <p:nvPr userDrawn="1"/>
        </p:nvSpPr>
        <p:spPr bwMode="auto">
          <a:xfrm>
            <a:off x="10529888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5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6" y="8"/>
                  <a:pt x="112" y="40"/>
                  <a:pt x="95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E2FFE413-5C76-4D70-ABA3-D5992FBC3970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6E79F6E8-B59F-4ADB-840D-AD1D5384F263}"/>
              </a:ext>
            </a:extLst>
          </p:cNvPr>
          <p:cNvSpPr>
            <a:spLocks/>
          </p:cNvSpPr>
          <p:nvPr userDrawn="1"/>
        </p:nvSpPr>
        <p:spPr bwMode="auto">
          <a:xfrm>
            <a:off x="11188700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5D000031-10D8-40A3-BAF9-A47331C20938}"/>
              </a:ext>
            </a:extLst>
          </p:cNvPr>
          <p:cNvSpPr>
            <a:spLocks/>
          </p:cNvSpPr>
          <p:nvPr userDrawn="1"/>
        </p:nvSpPr>
        <p:spPr bwMode="auto">
          <a:xfrm>
            <a:off x="115189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58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3" r:id="rId4"/>
    <p:sldLayoutId id="2147483864" r:id="rId5"/>
  </p:sldLayoutIdLst>
  <p:hf hdr="0" ftr="0" dt="0"/>
  <p:txStyles>
    <p:titleStyle>
      <a:lvl1pPr algn="ctr" defTabSz="914172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0F580-4A9C-4C56-A795-8F725BF34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49" y="6593277"/>
            <a:ext cx="671511" cy="156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3121-FB00-4C88-951D-19BBB06454A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11" y="5890461"/>
            <a:ext cx="4203031" cy="932809"/>
          </a:xfrm>
          <a:prstGeom prst="rect">
            <a:avLst/>
          </a:prstGeom>
        </p:spPr>
      </p:pic>
      <p:sp>
        <p:nvSpPr>
          <p:cNvPr id="9" name="Volný tvar: obrazec 29">
            <a:extLst>
              <a:ext uri="{FF2B5EF4-FFF2-40B4-BE49-F238E27FC236}">
                <a16:creationId xmlns:a16="http://schemas.microsoft.com/office/drawing/2014/main" id="{FC92B2EA-68A2-48B1-A09E-4011E0E3AF93}"/>
              </a:ext>
            </a:extLst>
          </p:cNvPr>
          <p:cNvSpPr/>
          <p:nvPr userDrawn="1"/>
        </p:nvSpPr>
        <p:spPr>
          <a:xfrm>
            <a:off x="-15875" y="1432289"/>
            <a:ext cx="12207875" cy="4344197"/>
          </a:xfrm>
          <a:custGeom>
            <a:avLst/>
            <a:gdLst>
              <a:gd name="connsiteX0" fmla="*/ 0 w 12192000"/>
              <a:gd name="connsiteY0" fmla="*/ 0 h 4222623"/>
              <a:gd name="connsiteX1" fmla="*/ 12192000 w 12192000"/>
              <a:gd name="connsiteY1" fmla="*/ 0 h 4222623"/>
              <a:gd name="connsiteX2" fmla="*/ 12192000 w 12192000"/>
              <a:gd name="connsiteY2" fmla="*/ 4222623 h 4222623"/>
              <a:gd name="connsiteX3" fmla="*/ 0 w 12192000"/>
              <a:gd name="connsiteY3" fmla="*/ 4222623 h 4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22623">
                <a:moveTo>
                  <a:pt x="0" y="0"/>
                </a:moveTo>
                <a:lnTo>
                  <a:pt x="12192000" y="0"/>
                </a:lnTo>
                <a:lnTo>
                  <a:pt x="12192000" y="4222623"/>
                </a:lnTo>
                <a:lnTo>
                  <a:pt x="0" y="4222623"/>
                </a:lnTo>
                <a:close/>
              </a:path>
            </a:pathLst>
          </a:custGeom>
          <a:solidFill>
            <a:srgbClr val="0073CF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812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5907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215074" y="442590"/>
            <a:ext cx="15549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350262" y="6162355"/>
            <a:ext cx="277139" cy="2770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411085" y="6223944"/>
            <a:ext cx="15549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093D0B6-A602-4DBE-8C8F-0190BD07A0C4}"/>
              </a:ext>
            </a:extLst>
          </p:cNvPr>
          <p:cNvSpPr>
            <a:spLocks/>
          </p:cNvSpPr>
          <p:nvPr userDrawn="1"/>
        </p:nvSpPr>
        <p:spPr bwMode="auto">
          <a:xfrm>
            <a:off x="9826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D3A86D7-EA30-4DB3-BD04-B46D210FD8F1}"/>
              </a:ext>
            </a:extLst>
          </p:cNvPr>
          <p:cNvSpPr>
            <a:spLocks/>
          </p:cNvSpPr>
          <p:nvPr userDrawn="1"/>
        </p:nvSpPr>
        <p:spPr bwMode="auto">
          <a:xfrm>
            <a:off x="1311275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7D4D58D3-4643-4F59-B3BC-51ADAF727EB2}"/>
              </a:ext>
            </a:extLst>
          </p:cNvPr>
          <p:cNvSpPr>
            <a:spLocks/>
          </p:cNvSpPr>
          <p:nvPr userDrawn="1"/>
        </p:nvSpPr>
        <p:spPr bwMode="auto">
          <a:xfrm>
            <a:off x="16414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985EAC9-5F65-47D2-A069-BE7421840D1D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0F5A126-9672-4D61-B520-726987AF01F8}"/>
              </a:ext>
            </a:extLst>
          </p:cNvPr>
          <p:cNvSpPr>
            <a:spLocks/>
          </p:cNvSpPr>
          <p:nvPr userDrawn="1"/>
        </p:nvSpPr>
        <p:spPr bwMode="auto">
          <a:xfrm>
            <a:off x="23002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0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D684EC8B-EAFC-4421-A904-739BBBDDF784}"/>
              </a:ext>
            </a:extLst>
          </p:cNvPr>
          <p:cNvSpPr>
            <a:spLocks/>
          </p:cNvSpPr>
          <p:nvPr userDrawn="1"/>
        </p:nvSpPr>
        <p:spPr bwMode="auto">
          <a:xfrm>
            <a:off x="26289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1D6E31F-2DAA-4244-A8F8-7D1809ABB7FE}"/>
              </a:ext>
            </a:extLst>
          </p:cNvPr>
          <p:cNvSpPr>
            <a:spLocks/>
          </p:cNvSpPr>
          <p:nvPr userDrawn="1"/>
        </p:nvSpPr>
        <p:spPr bwMode="auto">
          <a:xfrm>
            <a:off x="2957513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93EFBAD-1226-4FE6-9D13-F7655949E4F9}"/>
              </a:ext>
            </a:extLst>
          </p:cNvPr>
          <p:cNvSpPr>
            <a:spLocks/>
          </p:cNvSpPr>
          <p:nvPr userDrawn="1"/>
        </p:nvSpPr>
        <p:spPr bwMode="auto">
          <a:xfrm>
            <a:off x="328771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899395C-1511-4E84-AD9F-429BDF3B0600}"/>
              </a:ext>
            </a:extLst>
          </p:cNvPr>
          <p:cNvSpPr>
            <a:spLocks/>
          </p:cNvSpPr>
          <p:nvPr userDrawn="1"/>
        </p:nvSpPr>
        <p:spPr bwMode="auto">
          <a:xfrm>
            <a:off x="36163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DE596E33-2AFB-4245-B4B2-10CB9E753DB5}"/>
              </a:ext>
            </a:extLst>
          </p:cNvPr>
          <p:cNvSpPr>
            <a:spLocks/>
          </p:cNvSpPr>
          <p:nvPr userDrawn="1"/>
        </p:nvSpPr>
        <p:spPr bwMode="auto">
          <a:xfrm>
            <a:off x="39465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ADB6A147-9063-4822-ACFF-621A99B3241B}"/>
              </a:ext>
            </a:extLst>
          </p:cNvPr>
          <p:cNvSpPr>
            <a:spLocks/>
          </p:cNvSpPr>
          <p:nvPr userDrawn="1"/>
        </p:nvSpPr>
        <p:spPr bwMode="auto">
          <a:xfrm>
            <a:off x="42751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4F8FED3-602C-4B23-9362-F7F1E7DD2261}"/>
              </a:ext>
            </a:extLst>
          </p:cNvPr>
          <p:cNvSpPr>
            <a:spLocks/>
          </p:cNvSpPr>
          <p:nvPr userDrawn="1"/>
        </p:nvSpPr>
        <p:spPr bwMode="auto">
          <a:xfrm>
            <a:off x="4603750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85B09354-B7D0-40A6-8D0B-D50D7AA5A870}"/>
              </a:ext>
            </a:extLst>
          </p:cNvPr>
          <p:cNvSpPr>
            <a:spLocks/>
          </p:cNvSpPr>
          <p:nvPr userDrawn="1"/>
        </p:nvSpPr>
        <p:spPr bwMode="auto">
          <a:xfrm>
            <a:off x="493395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ADE35CAF-CAD9-469A-B571-C69F70E103B7}"/>
              </a:ext>
            </a:extLst>
          </p:cNvPr>
          <p:cNvSpPr>
            <a:spLocks/>
          </p:cNvSpPr>
          <p:nvPr userDrawn="1"/>
        </p:nvSpPr>
        <p:spPr bwMode="auto">
          <a:xfrm>
            <a:off x="9826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17285A94-4916-400B-ABB8-9F4B3C90D060}"/>
              </a:ext>
            </a:extLst>
          </p:cNvPr>
          <p:cNvSpPr>
            <a:spLocks/>
          </p:cNvSpPr>
          <p:nvPr userDrawn="1"/>
        </p:nvSpPr>
        <p:spPr bwMode="auto">
          <a:xfrm>
            <a:off x="1311275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7333553E-A022-4878-8A6C-2CA66E422AA5}"/>
              </a:ext>
            </a:extLst>
          </p:cNvPr>
          <p:cNvSpPr>
            <a:spLocks/>
          </p:cNvSpPr>
          <p:nvPr userDrawn="1"/>
        </p:nvSpPr>
        <p:spPr bwMode="auto">
          <a:xfrm>
            <a:off x="16414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A1FD1FFE-7814-4629-9F79-D853203C983C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7E5F0987-CEA6-4CE5-91D0-B0EC93EDA7D7}"/>
              </a:ext>
            </a:extLst>
          </p:cNvPr>
          <p:cNvSpPr>
            <a:spLocks/>
          </p:cNvSpPr>
          <p:nvPr userDrawn="1"/>
        </p:nvSpPr>
        <p:spPr bwMode="auto">
          <a:xfrm>
            <a:off x="23002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0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8FA13CB-C987-42E2-B8E6-3B2292B4830B}"/>
              </a:ext>
            </a:extLst>
          </p:cNvPr>
          <p:cNvSpPr>
            <a:spLocks/>
          </p:cNvSpPr>
          <p:nvPr userDrawn="1"/>
        </p:nvSpPr>
        <p:spPr bwMode="auto">
          <a:xfrm>
            <a:off x="26289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0DB2C88D-B366-476B-A6E2-16A1B0C44EAD}"/>
              </a:ext>
            </a:extLst>
          </p:cNvPr>
          <p:cNvSpPr>
            <a:spLocks/>
          </p:cNvSpPr>
          <p:nvPr userDrawn="1"/>
        </p:nvSpPr>
        <p:spPr bwMode="auto">
          <a:xfrm>
            <a:off x="2957513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76D81A16-E910-4F55-A0CB-96EEE7348DF4}"/>
              </a:ext>
            </a:extLst>
          </p:cNvPr>
          <p:cNvSpPr>
            <a:spLocks/>
          </p:cNvSpPr>
          <p:nvPr userDrawn="1"/>
        </p:nvSpPr>
        <p:spPr bwMode="auto">
          <a:xfrm>
            <a:off x="328771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0A200279-BA29-4467-AC73-AB16BF14D17A}"/>
              </a:ext>
            </a:extLst>
          </p:cNvPr>
          <p:cNvSpPr>
            <a:spLocks/>
          </p:cNvSpPr>
          <p:nvPr userDrawn="1"/>
        </p:nvSpPr>
        <p:spPr bwMode="auto">
          <a:xfrm>
            <a:off x="36163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B8D3BC56-AC6B-433D-9E94-90D2ADEAC1E0}"/>
              </a:ext>
            </a:extLst>
          </p:cNvPr>
          <p:cNvSpPr>
            <a:spLocks/>
          </p:cNvSpPr>
          <p:nvPr userDrawn="1"/>
        </p:nvSpPr>
        <p:spPr bwMode="auto">
          <a:xfrm>
            <a:off x="39465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4034E165-FD0D-4ACA-B7E4-89E83BB21F76}"/>
              </a:ext>
            </a:extLst>
          </p:cNvPr>
          <p:cNvSpPr>
            <a:spLocks/>
          </p:cNvSpPr>
          <p:nvPr userDrawn="1"/>
        </p:nvSpPr>
        <p:spPr bwMode="auto">
          <a:xfrm>
            <a:off x="42751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546D5984-CA77-453E-8C42-3EA9410D5123}"/>
              </a:ext>
            </a:extLst>
          </p:cNvPr>
          <p:cNvSpPr>
            <a:spLocks/>
          </p:cNvSpPr>
          <p:nvPr userDrawn="1"/>
        </p:nvSpPr>
        <p:spPr bwMode="auto">
          <a:xfrm>
            <a:off x="4603750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64D9D2A2-AC15-4B7E-9914-07DDFBDC2208}"/>
              </a:ext>
            </a:extLst>
          </p:cNvPr>
          <p:cNvSpPr>
            <a:spLocks/>
          </p:cNvSpPr>
          <p:nvPr userDrawn="1"/>
        </p:nvSpPr>
        <p:spPr bwMode="auto">
          <a:xfrm>
            <a:off x="493395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35CA2AE6-8A57-44D2-A4D8-DBB336C450EF}"/>
              </a:ext>
            </a:extLst>
          </p:cNvPr>
          <p:cNvSpPr>
            <a:spLocks/>
          </p:cNvSpPr>
          <p:nvPr userDrawn="1"/>
        </p:nvSpPr>
        <p:spPr bwMode="auto">
          <a:xfrm>
            <a:off x="52625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4F9CAB21-B4C9-45D6-B426-995736169C7F}"/>
              </a:ext>
            </a:extLst>
          </p:cNvPr>
          <p:cNvSpPr>
            <a:spLocks/>
          </p:cNvSpPr>
          <p:nvPr userDrawn="1"/>
        </p:nvSpPr>
        <p:spPr bwMode="auto">
          <a:xfrm>
            <a:off x="55927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FD999AA4-CBAC-42F5-A912-5AA331AE17C9}"/>
              </a:ext>
            </a:extLst>
          </p:cNvPr>
          <p:cNvSpPr>
            <a:spLocks/>
          </p:cNvSpPr>
          <p:nvPr userDrawn="1"/>
        </p:nvSpPr>
        <p:spPr bwMode="auto">
          <a:xfrm>
            <a:off x="59213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DC8ADC1E-F16A-4799-A584-8F84DE0701AB}"/>
              </a:ext>
            </a:extLst>
          </p:cNvPr>
          <p:cNvSpPr>
            <a:spLocks/>
          </p:cNvSpPr>
          <p:nvPr userDrawn="1"/>
        </p:nvSpPr>
        <p:spPr bwMode="auto">
          <a:xfrm>
            <a:off x="6249988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DBF4F64E-3ED3-4034-A3E6-D1B27A3FC98E}"/>
              </a:ext>
            </a:extLst>
          </p:cNvPr>
          <p:cNvSpPr>
            <a:spLocks/>
          </p:cNvSpPr>
          <p:nvPr userDrawn="1"/>
        </p:nvSpPr>
        <p:spPr bwMode="auto">
          <a:xfrm>
            <a:off x="65801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4AF2FBB2-694A-4C09-A7C7-C24F88801FA2}"/>
              </a:ext>
            </a:extLst>
          </p:cNvPr>
          <p:cNvSpPr>
            <a:spLocks/>
          </p:cNvSpPr>
          <p:nvPr userDrawn="1"/>
        </p:nvSpPr>
        <p:spPr bwMode="auto">
          <a:xfrm>
            <a:off x="69088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607BBDDA-99C9-49FD-BEBE-CF81D157FA9E}"/>
              </a:ext>
            </a:extLst>
          </p:cNvPr>
          <p:cNvSpPr>
            <a:spLocks/>
          </p:cNvSpPr>
          <p:nvPr userDrawn="1"/>
        </p:nvSpPr>
        <p:spPr bwMode="auto">
          <a:xfrm>
            <a:off x="72390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0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17022F1D-0893-49F3-BD07-622B866B60AE}"/>
              </a:ext>
            </a:extLst>
          </p:cNvPr>
          <p:cNvSpPr>
            <a:spLocks/>
          </p:cNvSpPr>
          <p:nvPr userDrawn="1"/>
        </p:nvSpPr>
        <p:spPr bwMode="auto">
          <a:xfrm>
            <a:off x="756761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D84A3A64-FFF2-4785-95E1-FEC6ED1CDC3A}"/>
              </a:ext>
            </a:extLst>
          </p:cNvPr>
          <p:cNvSpPr>
            <a:spLocks/>
          </p:cNvSpPr>
          <p:nvPr userDrawn="1"/>
        </p:nvSpPr>
        <p:spPr bwMode="auto">
          <a:xfrm>
            <a:off x="7896225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6D14234F-ECD7-4445-90B5-912C892F08BF}"/>
              </a:ext>
            </a:extLst>
          </p:cNvPr>
          <p:cNvSpPr>
            <a:spLocks/>
          </p:cNvSpPr>
          <p:nvPr userDrawn="1"/>
        </p:nvSpPr>
        <p:spPr bwMode="auto">
          <a:xfrm>
            <a:off x="82264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201AA295-BB78-4D13-98A1-65C45BA3B112}"/>
              </a:ext>
            </a:extLst>
          </p:cNvPr>
          <p:cNvSpPr>
            <a:spLocks/>
          </p:cNvSpPr>
          <p:nvPr userDrawn="1"/>
        </p:nvSpPr>
        <p:spPr bwMode="auto">
          <a:xfrm>
            <a:off x="85550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5507DDCD-4ABE-4F67-A03F-74BA13CCD9A9}"/>
              </a:ext>
            </a:extLst>
          </p:cNvPr>
          <p:cNvSpPr>
            <a:spLocks/>
          </p:cNvSpPr>
          <p:nvPr userDrawn="1"/>
        </p:nvSpPr>
        <p:spPr bwMode="auto">
          <a:xfrm>
            <a:off x="88852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037B823D-FCEF-422C-B594-5A0AB7BA6F6D}"/>
              </a:ext>
            </a:extLst>
          </p:cNvPr>
          <p:cNvSpPr>
            <a:spLocks/>
          </p:cNvSpPr>
          <p:nvPr userDrawn="1"/>
        </p:nvSpPr>
        <p:spPr bwMode="auto">
          <a:xfrm>
            <a:off x="921385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DFAE7C0-B00E-48F0-B262-3F9122C757E5}"/>
              </a:ext>
            </a:extLst>
          </p:cNvPr>
          <p:cNvSpPr>
            <a:spLocks/>
          </p:cNvSpPr>
          <p:nvPr userDrawn="1"/>
        </p:nvSpPr>
        <p:spPr bwMode="auto">
          <a:xfrm>
            <a:off x="52625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3EFA6230-3A0A-46C4-8A4B-C3EACC8CDBF5}"/>
              </a:ext>
            </a:extLst>
          </p:cNvPr>
          <p:cNvSpPr>
            <a:spLocks/>
          </p:cNvSpPr>
          <p:nvPr userDrawn="1"/>
        </p:nvSpPr>
        <p:spPr bwMode="auto">
          <a:xfrm>
            <a:off x="55927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2D7E21CB-F15B-4B1D-9E3C-4500376EA5A4}"/>
              </a:ext>
            </a:extLst>
          </p:cNvPr>
          <p:cNvSpPr>
            <a:spLocks/>
          </p:cNvSpPr>
          <p:nvPr userDrawn="1"/>
        </p:nvSpPr>
        <p:spPr bwMode="auto">
          <a:xfrm>
            <a:off x="59213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30317E8E-11C2-4E5F-B835-B0FF7D42EB7E}"/>
              </a:ext>
            </a:extLst>
          </p:cNvPr>
          <p:cNvSpPr>
            <a:spLocks/>
          </p:cNvSpPr>
          <p:nvPr userDrawn="1"/>
        </p:nvSpPr>
        <p:spPr bwMode="auto">
          <a:xfrm>
            <a:off x="6249988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BEDA32C0-C73E-48F1-9766-D787B01A94EE}"/>
              </a:ext>
            </a:extLst>
          </p:cNvPr>
          <p:cNvSpPr>
            <a:spLocks/>
          </p:cNvSpPr>
          <p:nvPr userDrawn="1"/>
        </p:nvSpPr>
        <p:spPr bwMode="auto">
          <a:xfrm>
            <a:off x="65801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F3C47E2A-5E32-407B-998C-4918FEE785DA}"/>
              </a:ext>
            </a:extLst>
          </p:cNvPr>
          <p:cNvSpPr>
            <a:spLocks/>
          </p:cNvSpPr>
          <p:nvPr userDrawn="1"/>
        </p:nvSpPr>
        <p:spPr bwMode="auto">
          <a:xfrm>
            <a:off x="69088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BD4DCD15-E801-4288-ABF7-2451A0AB0D08}"/>
              </a:ext>
            </a:extLst>
          </p:cNvPr>
          <p:cNvSpPr>
            <a:spLocks/>
          </p:cNvSpPr>
          <p:nvPr userDrawn="1"/>
        </p:nvSpPr>
        <p:spPr bwMode="auto">
          <a:xfrm>
            <a:off x="72390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0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1C87012D-66E6-45CE-B011-F02C296834EF}"/>
              </a:ext>
            </a:extLst>
          </p:cNvPr>
          <p:cNvSpPr>
            <a:spLocks/>
          </p:cNvSpPr>
          <p:nvPr userDrawn="1"/>
        </p:nvSpPr>
        <p:spPr bwMode="auto">
          <a:xfrm>
            <a:off x="756761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567FB1CC-28D7-4A6E-8007-491816EE796B}"/>
              </a:ext>
            </a:extLst>
          </p:cNvPr>
          <p:cNvSpPr>
            <a:spLocks/>
          </p:cNvSpPr>
          <p:nvPr userDrawn="1"/>
        </p:nvSpPr>
        <p:spPr bwMode="auto">
          <a:xfrm>
            <a:off x="7896225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16E6673F-0296-465B-9B4C-E9167D3A9DED}"/>
              </a:ext>
            </a:extLst>
          </p:cNvPr>
          <p:cNvSpPr>
            <a:spLocks/>
          </p:cNvSpPr>
          <p:nvPr userDrawn="1"/>
        </p:nvSpPr>
        <p:spPr bwMode="auto">
          <a:xfrm>
            <a:off x="82264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5E0B2C81-EA00-47FD-81CD-ED6ADDBA093E}"/>
              </a:ext>
            </a:extLst>
          </p:cNvPr>
          <p:cNvSpPr>
            <a:spLocks/>
          </p:cNvSpPr>
          <p:nvPr userDrawn="1"/>
        </p:nvSpPr>
        <p:spPr bwMode="auto">
          <a:xfrm>
            <a:off x="85550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C6C5A619-DD17-4796-AA03-ED32FC760B65}"/>
              </a:ext>
            </a:extLst>
          </p:cNvPr>
          <p:cNvSpPr>
            <a:spLocks/>
          </p:cNvSpPr>
          <p:nvPr userDrawn="1"/>
        </p:nvSpPr>
        <p:spPr bwMode="auto">
          <a:xfrm>
            <a:off x="88852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F70F160B-4CF2-48C6-81F8-F37C08AB3CD1}"/>
              </a:ext>
            </a:extLst>
          </p:cNvPr>
          <p:cNvSpPr>
            <a:spLocks/>
          </p:cNvSpPr>
          <p:nvPr userDrawn="1"/>
        </p:nvSpPr>
        <p:spPr bwMode="auto">
          <a:xfrm>
            <a:off x="921385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DC4C7A02-DE91-4DA3-9872-379870F85F6D}"/>
              </a:ext>
            </a:extLst>
          </p:cNvPr>
          <p:cNvSpPr>
            <a:spLocks/>
          </p:cNvSpPr>
          <p:nvPr userDrawn="1"/>
        </p:nvSpPr>
        <p:spPr bwMode="auto">
          <a:xfrm>
            <a:off x="9542463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B1BC0378-D7BC-4281-B32C-E7AFACEEF6DC}"/>
              </a:ext>
            </a:extLst>
          </p:cNvPr>
          <p:cNvSpPr>
            <a:spLocks/>
          </p:cNvSpPr>
          <p:nvPr userDrawn="1"/>
        </p:nvSpPr>
        <p:spPr bwMode="auto">
          <a:xfrm>
            <a:off x="98726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41783975-02AB-4C34-8E3F-C771C3C633D8}"/>
              </a:ext>
            </a:extLst>
          </p:cNvPr>
          <p:cNvSpPr>
            <a:spLocks/>
          </p:cNvSpPr>
          <p:nvPr userDrawn="1"/>
        </p:nvSpPr>
        <p:spPr bwMode="auto">
          <a:xfrm>
            <a:off x="102012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68619C8E-8F6B-4C93-B70E-2DA5EB93589E}"/>
              </a:ext>
            </a:extLst>
          </p:cNvPr>
          <p:cNvSpPr>
            <a:spLocks/>
          </p:cNvSpPr>
          <p:nvPr userDrawn="1"/>
        </p:nvSpPr>
        <p:spPr bwMode="auto">
          <a:xfrm>
            <a:off x="10529888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5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6" y="7"/>
                  <a:pt x="112" y="39"/>
                  <a:pt x="95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5C7D610F-C7A5-43D5-9C2D-80819E544D74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CF403C8B-9009-4F7C-8CCC-DB87AAB05B6F}"/>
              </a:ext>
            </a:extLst>
          </p:cNvPr>
          <p:cNvSpPr>
            <a:spLocks/>
          </p:cNvSpPr>
          <p:nvPr userDrawn="1"/>
        </p:nvSpPr>
        <p:spPr bwMode="auto">
          <a:xfrm>
            <a:off x="11188700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5D994032-FA5A-4E71-9C96-49C86EE07F11}"/>
              </a:ext>
            </a:extLst>
          </p:cNvPr>
          <p:cNvSpPr>
            <a:spLocks/>
          </p:cNvSpPr>
          <p:nvPr userDrawn="1"/>
        </p:nvSpPr>
        <p:spPr bwMode="auto">
          <a:xfrm>
            <a:off x="115189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FDA2170B-85BE-4560-9F13-A1B03C87DEFF}"/>
              </a:ext>
            </a:extLst>
          </p:cNvPr>
          <p:cNvSpPr>
            <a:spLocks/>
          </p:cNvSpPr>
          <p:nvPr userDrawn="1"/>
        </p:nvSpPr>
        <p:spPr bwMode="auto">
          <a:xfrm>
            <a:off x="9542463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7173F660-87AB-4BA0-811D-378A7267E7EB}"/>
              </a:ext>
            </a:extLst>
          </p:cNvPr>
          <p:cNvSpPr>
            <a:spLocks/>
          </p:cNvSpPr>
          <p:nvPr userDrawn="1"/>
        </p:nvSpPr>
        <p:spPr bwMode="auto">
          <a:xfrm>
            <a:off x="98726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9DB1D504-E00C-4BC1-AF7C-D29DFA73E0F6}"/>
              </a:ext>
            </a:extLst>
          </p:cNvPr>
          <p:cNvSpPr>
            <a:spLocks/>
          </p:cNvSpPr>
          <p:nvPr userDrawn="1"/>
        </p:nvSpPr>
        <p:spPr bwMode="auto">
          <a:xfrm>
            <a:off x="102012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A7F4AB05-5E42-4D96-BE5A-53442FEC67AC}"/>
              </a:ext>
            </a:extLst>
          </p:cNvPr>
          <p:cNvSpPr>
            <a:spLocks/>
          </p:cNvSpPr>
          <p:nvPr userDrawn="1"/>
        </p:nvSpPr>
        <p:spPr bwMode="auto">
          <a:xfrm>
            <a:off x="10529888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5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6" y="8"/>
                  <a:pt x="112" y="40"/>
                  <a:pt x="95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E2FFE413-5C76-4D70-ABA3-D5992FBC3970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6E79F6E8-B59F-4ADB-840D-AD1D5384F263}"/>
              </a:ext>
            </a:extLst>
          </p:cNvPr>
          <p:cNvSpPr>
            <a:spLocks/>
          </p:cNvSpPr>
          <p:nvPr userDrawn="1"/>
        </p:nvSpPr>
        <p:spPr bwMode="auto">
          <a:xfrm>
            <a:off x="11188700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5D000031-10D8-40A3-BAF9-A47331C20938}"/>
              </a:ext>
            </a:extLst>
          </p:cNvPr>
          <p:cNvSpPr>
            <a:spLocks/>
          </p:cNvSpPr>
          <p:nvPr userDrawn="1"/>
        </p:nvSpPr>
        <p:spPr bwMode="auto">
          <a:xfrm>
            <a:off x="115189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</p:sldLayoutIdLst>
  <p:hf hdr="0" ftr="0" dt="0"/>
  <p:txStyles>
    <p:titleStyle>
      <a:lvl1pPr algn="ctr" defTabSz="914172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9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5D6ED9-FBCD-421B-BA54-D2E549EA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09616"/>
            <a:ext cx="10833097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/>
              <a:t>Nadpis slajdu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0CE499-6A3E-46D3-BBDC-3008AA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395663"/>
            <a:ext cx="10837862" cy="43791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1" y="5890789"/>
            <a:ext cx="10837863" cy="586491"/>
          </a:xfrm>
          <a:prstGeom prst="rect">
            <a:avLst/>
          </a:prstGeom>
        </p:spPr>
      </p:pic>
      <p:sp>
        <p:nvSpPr>
          <p:cNvPr id="8" name="TextBox 2"/>
          <p:cNvSpPr txBox="1"/>
          <p:nvPr userDrawn="1"/>
        </p:nvSpPr>
        <p:spPr>
          <a:xfrm>
            <a:off x="976745" y="647799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700" spc="300">
                <a:solidFill>
                  <a:schemeClr val="tx1">
                    <a:lumMod val="75000"/>
                    <a:lumOff val="25000"/>
                  </a:schemeClr>
                </a:solidFill>
              </a:rPr>
              <a:t>STRANA</a:t>
            </a:r>
            <a:r>
              <a:rPr lang="en-ID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fld id="{66DBA9ED-0BD1-4583-826F-4EF9BAC8450E}" type="slidenum">
              <a:rPr lang="en-ID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6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getattachment/1983a883-5bea-43d4-97e4-66f3700fcc0b/Uvolnene-ulohy-z-TIMSS-2015?maxSideSize=2000&amp;width=500&amp;height=80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sicr.cz/getattachment/1983a883-5bea-43d4-97e4-66f3700fcc0b/Uvolnene-ulohy-z-TIMSS-2015?maxSideSize=2000&amp;width=500&amp;height=80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Czech_roundel.sv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sicr.cz/getattachment/1983a883-5bea-43d4-97e4-66f3700fcc0b/Uvolnene-ulohy-z-TIMSS-2015?maxSideSize=2000&amp;width=500&amp;height=8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as.cz/cs/firmy/articles/fixni-a-rustove-mysleni-jak-nas-ovlivnuje-hodnoceni-druhy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B6648E5-17C0-4BF7-A12A-684D151366E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8220" y="1894284"/>
            <a:ext cx="10943748" cy="166211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</a:rPr>
              <a:t>METODICKÁ PODPORA POSKYTOVANÁ ŠKOLÁM </a:t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>V PUBLIKACÍCH ČŠI PRO ROZVOJ MATEMATICKÉ GRAMOTNOSTI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0DE5C5-1F63-48A8-A0B6-6F321F99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436880-3F0A-4D5A-BCF3-6E744965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475" y="-1305819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2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odnadpis 5">
            <a:extLst>
              <a:ext uri="{FF2B5EF4-FFF2-40B4-BE49-F238E27FC236}">
                <a16:creationId xmlns:a16="http://schemas.microsoft.com/office/drawing/2014/main" id="{61BEEB49-E6EB-4FCB-B3A7-E568E047925E}"/>
              </a:ext>
            </a:extLst>
          </p:cNvPr>
          <p:cNvSpPr txBox="1">
            <a:spLocks/>
          </p:cNvSpPr>
          <p:nvPr/>
        </p:nvSpPr>
        <p:spPr>
          <a:xfrm>
            <a:off x="1104106" y="3694978"/>
            <a:ext cx="10837862" cy="3416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Ing. Dana Pražáková, Ph.D.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| metodik aktivity Spolupráce v projektu Komplexní systém hodnocení</a:t>
            </a:r>
          </a:p>
        </p:txBody>
      </p:sp>
      <p:sp>
        <p:nvSpPr>
          <p:cNvPr id="11" name="Podnadpis 5">
            <a:extLst>
              <a:ext uri="{FF2B5EF4-FFF2-40B4-BE49-F238E27FC236}">
                <a16:creationId xmlns:a16="http://schemas.microsoft.com/office/drawing/2014/main" id="{61BEEB49-E6EB-4FCB-B3A7-E568E047925E}"/>
              </a:ext>
            </a:extLst>
          </p:cNvPr>
          <p:cNvSpPr txBox="1">
            <a:spLocks/>
          </p:cNvSpPr>
          <p:nvPr/>
        </p:nvSpPr>
        <p:spPr>
          <a:xfrm>
            <a:off x="998220" y="4869181"/>
            <a:ext cx="11193780" cy="38862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cs-CZ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konference projektu SRP Centra podpory │ 18. 10. 2021</a:t>
            </a:r>
            <a:endParaRPr lang="cs-CZ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fade/>
      </p:transition>
    </mc:Choice>
    <mc:Fallback xmlns="">
      <p:transition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616B717D-B67B-4729-8152-E18DB42D187C}"/>
              </a:ext>
            </a:extLst>
          </p:cNvPr>
          <p:cNvSpPr/>
          <p:nvPr/>
        </p:nvSpPr>
        <p:spPr>
          <a:xfrm>
            <a:off x="982662" y="1742259"/>
            <a:ext cx="3985578" cy="413768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00000000-0008-0000-1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910805"/>
              </p:ext>
            </p:extLst>
          </p:nvPr>
        </p:nvGraphicFramePr>
        <p:xfrm>
          <a:off x="5009673" y="1654995"/>
          <a:ext cx="6757794" cy="42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Nadpis 1">
            <a:extLst>
              <a:ext uri="{FF2B5EF4-FFF2-40B4-BE49-F238E27FC236}">
                <a16:creationId xmlns:a16="http://schemas.microsoft.com/office/drawing/2014/main" id="{796B60F9-311A-4F16-AF34-88775C5B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35806"/>
            <a:ext cx="10833097" cy="415498"/>
          </a:xfrm>
        </p:spPr>
        <p:txBody>
          <a:bodyPr>
            <a:noAutofit/>
          </a:bodyPr>
          <a:lstStyle/>
          <a:p>
            <a:r>
              <a:rPr lang="cs-CZ" dirty="0"/>
              <a:t>SILNÉ A SLABÉ STRÁNKY ČESKÝCH ŽÁKŮ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895B7A8-CEB7-4B8F-952F-F02FAEA41F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259" y="311031"/>
            <a:ext cx="481500" cy="479873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2DC91FAA-66AC-4F71-92B6-06954B69380C}"/>
              </a:ext>
            </a:extLst>
          </p:cNvPr>
          <p:cNvSpPr/>
          <p:nvPr/>
        </p:nvSpPr>
        <p:spPr>
          <a:xfrm>
            <a:off x="1515321" y="1225663"/>
            <a:ext cx="1760290" cy="369332"/>
          </a:xfrm>
          <a:prstGeom prst="rect">
            <a:avLst/>
          </a:prstGeom>
          <a:solidFill>
            <a:srgbClr val="0073CF"/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MATEMATIKA </a:t>
            </a:r>
            <a:endParaRPr lang="cs-CZ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40A55289-8665-410E-97DB-F6C027018A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5" y="1210377"/>
            <a:ext cx="442984" cy="444618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C21D11F4-F857-4FA1-8A78-85A437A8694F}"/>
              </a:ext>
            </a:extLst>
          </p:cNvPr>
          <p:cNvGrpSpPr/>
          <p:nvPr/>
        </p:nvGrpSpPr>
        <p:grpSpPr>
          <a:xfrm>
            <a:off x="1259373" y="2213958"/>
            <a:ext cx="3322639" cy="3360449"/>
            <a:chOff x="919945" y="2014068"/>
            <a:chExt cx="3322639" cy="336044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52DB131-0EAA-40A9-AA34-6E6C478CC5F9}"/>
                </a:ext>
              </a:extLst>
            </p:cNvPr>
            <p:cNvGrpSpPr/>
            <p:nvPr/>
          </p:nvGrpSpPr>
          <p:grpSpPr>
            <a:xfrm>
              <a:off x="919945" y="2014068"/>
              <a:ext cx="3322639" cy="3035514"/>
              <a:chOff x="759256" y="1993363"/>
              <a:chExt cx="3322639" cy="3035514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759256" y="1993363"/>
                <a:ext cx="3322639" cy="303551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899793" y="3651875"/>
                <a:ext cx="1437914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1600" b="1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Uvažování</a:t>
                </a:r>
              </a:p>
              <a:p>
                <a:pPr algn="ctr"/>
                <a:endParaRPr lang="cs-CZ" sz="160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cs-CZ" sz="160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Čísla</a:t>
                </a:r>
              </a:p>
              <a:p>
                <a:pPr algn="ctr"/>
                <a:r>
                  <a:rPr lang="cs-CZ" sz="160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Geometrie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615285" y="3622181"/>
                <a:ext cx="1293426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1600" b="1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Prokazování znalostí</a:t>
                </a:r>
              </a:p>
              <a:p>
                <a:pPr algn="ctr"/>
                <a:endParaRPr lang="cs-CZ" sz="160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cs-CZ" sz="160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</a:t>
                </a:r>
              </a:p>
            </p:txBody>
          </p:sp>
          <p:sp>
            <p:nvSpPr>
              <p:cNvPr id="14" name="Plus 13"/>
              <p:cNvSpPr/>
              <p:nvPr/>
            </p:nvSpPr>
            <p:spPr>
              <a:xfrm>
                <a:off x="1015204" y="2298851"/>
                <a:ext cx="1207092" cy="1130149"/>
              </a:xfrm>
              <a:prstGeom prst="mathPlus">
                <a:avLst/>
              </a:prstGeom>
              <a:solidFill>
                <a:srgbClr val="0073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2811752" y="2490694"/>
                <a:ext cx="978949" cy="801399"/>
              </a:xfrm>
              <a:prstGeom prst="mathMinus">
                <a:avLst/>
              </a:prstGeom>
              <a:solidFill>
                <a:srgbClr val="0073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7" name="Přímá spojnice 16"/>
              <p:cNvCxnSpPr>
                <a:endCxn id="10" idx="2"/>
              </p:cNvCxnSpPr>
              <p:nvPr/>
            </p:nvCxnSpPr>
            <p:spPr>
              <a:xfrm flipH="1">
                <a:off x="2420576" y="2009016"/>
                <a:ext cx="21525" cy="3019861"/>
              </a:xfrm>
              <a:prstGeom prst="line">
                <a:avLst/>
              </a:prstGeom>
              <a:ln>
                <a:noFill/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08C16495-2FF5-4110-9008-3EB76D356D22}"/>
                </a:ext>
              </a:extLst>
            </p:cNvPr>
            <p:cNvSpPr/>
            <p:nvPr/>
          </p:nvSpPr>
          <p:spPr>
            <a:xfrm>
              <a:off x="2211304" y="4608019"/>
              <a:ext cx="766498" cy="766498"/>
            </a:xfrm>
            <a:prstGeom prst="ellipse">
              <a:avLst/>
            </a:prstGeom>
            <a:solidFill>
              <a:srgbClr val="00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533</a:t>
              </a:r>
            </a:p>
          </p:txBody>
        </p:sp>
      </p:grpSp>
      <p:cxnSp>
        <p:nvCxnSpPr>
          <p:cNvPr id="24" name="Přímá spojnice 23"/>
          <p:cNvCxnSpPr/>
          <p:nvPr/>
        </p:nvCxnSpPr>
        <p:spPr>
          <a:xfrm>
            <a:off x="982662" y="5879939"/>
            <a:ext cx="1078480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17587D1B-4629-4E4C-8DD3-806F2BC46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8" t="6927" r="7308" b="1023"/>
          <a:stretch/>
        </p:blipFill>
        <p:spPr/>
      </p:pic>
      <p:sp>
        <p:nvSpPr>
          <p:cNvPr id="2" name="Obdélník 1"/>
          <p:cNvSpPr/>
          <p:nvPr/>
        </p:nvSpPr>
        <p:spPr>
          <a:xfrm>
            <a:off x="5499701" y="1401981"/>
            <a:ext cx="6215780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PODPORA KOMUNIKACE </a:t>
            </a:r>
            <a:b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 TŘÍDĚ A ROZVOJ POJMU ZLOMEK V PUBLIKACI S UVOLNĚNÝMI ÚLOHAMI </a:t>
            </a:r>
            <a:b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PODKLADĚ ŠETŘENÍ </a:t>
            </a:r>
            <a:b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TIMSS 2015</a:t>
            </a:r>
          </a:p>
        </p:txBody>
      </p:sp>
      <p:pic>
        <p:nvPicPr>
          <p:cNvPr id="6" name="Obrázek 5" descr="TIMSS 2015 - uvolněné úlohy z matematiky a přírodovědy">
            <a:hlinkClick r:id="rId3" tgtFrame="&quot;_blank&quot;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1747" r="2005" b="1385"/>
          <a:stretch/>
        </p:blipFill>
        <p:spPr bwMode="auto">
          <a:xfrm>
            <a:off x="10271759" y="3791712"/>
            <a:ext cx="1443721" cy="2072640"/>
          </a:xfrm>
          <a:prstGeom prst="rect">
            <a:avLst/>
          </a:prstGeom>
          <a:noFill/>
          <a:ln>
            <a:solidFill>
              <a:srgbClr val="8496B0"/>
            </a:solidFill>
          </a:ln>
        </p:spPr>
      </p:pic>
    </p:spTree>
    <p:extLst>
      <p:ext uri="{BB962C8B-B14F-4D97-AF65-F5344CB8AC3E}">
        <p14:creationId xmlns:p14="http://schemas.microsoft.com/office/powerpoint/2010/main" val="391093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DŮLEŽITOST KOMUNIKACE VE TŘÍDĚ</a:t>
            </a:r>
          </a:p>
        </p:txBody>
      </p:sp>
      <p:sp>
        <p:nvSpPr>
          <p:cNvPr id="2" name="Obdélník 1"/>
          <p:cNvSpPr/>
          <p:nvPr/>
        </p:nvSpPr>
        <p:spPr>
          <a:xfrm>
            <a:off x="895082" y="1386086"/>
            <a:ext cx="11296918" cy="2081013"/>
          </a:xfrm>
          <a:prstGeom prst="rect">
            <a:avLst/>
          </a:prstGeom>
          <a:solidFill>
            <a:srgbClr val="F1F1F1"/>
          </a:solidFill>
        </p:spPr>
        <p:txBody>
          <a:bodyPr wrap="square" lIns="288000" tIns="72000" rIns="288000" bIns="720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„ … </a:t>
            </a:r>
            <a:r>
              <a:rPr lang="cs-CZ" sz="2200" b="1" dirty="0" err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Vygotsky</a:t>
            </a:r>
            <a:r>
              <a:rPr lang="cs-CZ" sz="22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(1971) poukazoval na </a:t>
            </a:r>
            <a:r>
              <a:rPr lang="cs-CZ" sz="2200" dirty="0">
                <a:solidFill>
                  <a:srgbClr val="00BFA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úzké propojení myšlení a řeči</a:t>
            </a: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Budou tedy žáci moci rozvíjet své znalosti, dovednosti a schopnosti bez toho, aby dostatečně rozvíjeli svou řeč? O významu možnosti mluvit pro efektivní učení mluví i např. </a:t>
            </a:r>
            <a:r>
              <a:rPr lang="cs-CZ" sz="2200" b="1" dirty="0" err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Šeďová</a:t>
            </a:r>
            <a:r>
              <a:rPr lang="cs-CZ" sz="22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(2019), jejíž nedávno publikovaný výzkum jasně dokládá, že </a:t>
            </a:r>
            <a:r>
              <a:rPr lang="cs-CZ" sz="2200" dirty="0">
                <a:solidFill>
                  <a:srgbClr val="00BFA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žáci, kteří mají v hodině příležitost mluvit, se toho také mnohem více naučí.</a:t>
            </a: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2" y="3467099"/>
            <a:ext cx="3108960" cy="207264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48822" y="3603311"/>
            <a:ext cx="818795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00BFA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Vytvářet dostatek příležitostí pro konstruktivní debatu ve třídě by tedy </a:t>
            </a:r>
            <a:br>
              <a:rPr lang="cs-CZ" sz="2800" b="1" dirty="0">
                <a:solidFill>
                  <a:srgbClr val="00BFA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cs-CZ" sz="2800" b="1" dirty="0">
                <a:solidFill>
                  <a:srgbClr val="00BFA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měla být důležitým předpokladem </a:t>
            </a:r>
            <a:br>
              <a:rPr lang="cs-CZ" sz="2800" b="1" dirty="0">
                <a:solidFill>
                  <a:srgbClr val="00BFA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cs-CZ" sz="2800" b="1" dirty="0">
                <a:solidFill>
                  <a:srgbClr val="00BFA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kvalitní školy.</a:t>
            </a:r>
            <a:endParaRPr lang="cs-CZ" sz="2800" dirty="0">
              <a:solidFill>
                <a:srgbClr val="00BFA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1EEC57AE-CF68-484A-B5C5-DA09717C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03" y="1450203"/>
            <a:ext cx="805471" cy="655643"/>
          </a:xfrm>
          <a:custGeom>
            <a:avLst/>
            <a:gdLst>
              <a:gd name="connsiteX0" fmla="*/ 35287 w 351390"/>
              <a:gd name="connsiteY0" fmla="*/ 200082 h 277452"/>
              <a:gd name="connsiteX1" fmla="*/ 9754 w 351390"/>
              <a:gd name="connsiteY1" fmla="*/ 260179 h 277452"/>
              <a:gd name="connsiteX2" fmla="*/ 10113 w 351390"/>
              <a:gd name="connsiteY2" fmla="*/ 265577 h 277452"/>
              <a:gd name="connsiteX3" fmla="*/ 14788 w 351390"/>
              <a:gd name="connsiteY3" fmla="*/ 268456 h 277452"/>
              <a:gd name="connsiteX4" fmla="*/ 326577 w 351390"/>
              <a:gd name="connsiteY4" fmla="*/ 268456 h 277452"/>
              <a:gd name="connsiteX5" fmla="*/ 331612 w 351390"/>
              <a:gd name="connsiteY5" fmla="*/ 265577 h 277452"/>
              <a:gd name="connsiteX6" fmla="*/ 331971 w 351390"/>
              <a:gd name="connsiteY6" fmla="*/ 260179 h 277452"/>
              <a:gd name="connsiteX7" fmla="*/ 306079 w 351390"/>
              <a:gd name="connsiteY7" fmla="*/ 200082 h 277452"/>
              <a:gd name="connsiteX8" fmla="*/ 151829 w 351390"/>
              <a:gd name="connsiteY8" fmla="*/ 85961 h 277452"/>
              <a:gd name="connsiteX9" fmla="*/ 149695 w 351390"/>
              <a:gd name="connsiteY9" fmla="*/ 86323 h 277452"/>
              <a:gd name="connsiteX10" fmla="*/ 147917 w 351390"/>
              <a:gd name="connsiteY10" fmla="*/ 89938 h 277452"/>
              <a:gd name="connsiteX11" fmla="*/ 147917 w 351390"/>
              <a:gd name="connsiteY11" fmla="*/ 135488 h 277452"/>
              <a:gd name="connsiteX12" fmla="*/ 149695 w 351390"/>
              <a:gd name="connsiteY12" fmla="*/ 139103 h 277452"/>
              <a:gd name="connsiteX13" fmla="*/ 153963 w 351390"/>
              <a:gd name="connsiteY13" fmla="*/ 139103 h 277452"/>
              <a:gd name="connsiteX14" fmla="*/ 192731 w 351390"/>
              <a:gd name="connsiteY14" fmla="*/ 116328 h 277452"/>
              <a:gd name="connsiteX15" fmla="*/ 194510 w 351390"/>
              <a:gd name="connsiteY15" fmla="*/ 112713 h 277452"/>
              <a:gd name="connsiteX16" fmla="*/ 192731 w 351390"/>
              <a:gd name="connsiteY16" fmla="*/ 109098 h 277452"/>
              <a:gd name="connsiteX17" fmla="*/ 153963 w 351390"/>
              <a:gd name="connsiteY17" fmla="*/ 86323 h 277452"/>
              <a:gd name="connsiteX18" fmla="*/ 151829 w 351390"/>
              <a:gd name="connsiteY18" fmla="*/ 85961 h 277452"/>
              <a:gd name="connsiteX19" fmla="*/ 145427 w 351390"/>
              <a:gd name="connsiteY19" fmla="*/ 78369 h 277452"/>
              <a:gd name="connsiteX20" fmla="*/ 158231 w 351390"/>
              <a:gd name="connsiteY20" fmla="*/ 78369 h 277452"/>
              <a:gd name="connsiteX21" fmla="*/ 197355 w 351390"/>
              <a:gd name="connsiteY21" fmla="*/ 101144 h 277452"/>
              <a:gd name="connsiteX22" fmla="*/ 203757 w 351390"/>
              <a:gd name="connsiteY22" fmla="*/ 112713 h 277452"/>
              <a:gd name="connsiteX23" fmla="*/ 197355 w 351390"/>
              <a:gd name="connsiteY23" fmla="*/ 124281 h 277452"/>
              <a:gd name="connsiteX24" fmla="*/ 158231 w 351390"/>
              <a:gd name="connsiteY24" fmla="*/ 147056 h 277452"/>
              <a:gd name="connsiteX25" fmla="*/ 151829 w 351390"/>
              <a:gd name="connsiteY25" fmla="*/ 148864 h 277452"/>
              <a:gd name="connsiteX26" fmla="*/ 145427 w 351390"/>
              <a:gd name="connsiteY26" fmla="*/ 147056 h 277452"/>
              <a:gd name="connsiteX27" fmla="*/ 139025 w 351390"/>
              <a:gd name="connsiteY27" fmla="*/ 135488 h 277452"/>
              <a:gd name="connsiteX28" fmla="*/ 139025 w 351390"/>
              <a:gd name="connsiteY28" fmla="*/ 89938 h 277452"/>
              <a:gd name="connsiteX29" fmla="*/ 145427 w 351390"/>
              <a:gd name="connsiteY29" fmla="*/ 78369 h 277452"/>
              <a:gd name="connsiteX30" fmla="*/ 64775 w 351390"/>
              <a:gd name="connsiteY30" fmla="*/ 56138 h 277452"/>
              <a:gd name="connsiteX31" fmla="*/ 59021 w 351390"/>
              <a:gd name="connsiteY31" fmla="*/ 61536 h 277452"/>
              <a:gd name="connsiteX32" fmla="*/ 59021 w 351390"/>
              <a:gd name="connsiteY32" fmla="*/ 162657 h 277452"/>
              <a:gd name="connsiteX33" fmla="*/ 65135 w 351390"/>
              <a:gd name="connsiteY33" fmla="*/ 168775 h 277452"/>
              <a:gd name="connsiteX34" fmla="*/ 276230 w 351390"/>
              <a:gd name="connsiteY34" fmla="*/ 168775 h 277452"/>
              <a:gd name="connsiteX35" fmla="*/ 282703 w 351390"/>
              <a:gd name="connsiteY35" fmla="*/ 162657 h 277452"/>
              <a:gd name="connsiteX36" fmla="*/ 282703 w 351390"/>
              <a:gd name="connsiteY36" fmla="*/ 80969 h 277452"/>
              <a:gd name="connsiteX37" fmla="*/ 241707 w 351390"/>
              <a:gd name="connsiteY37" fmla="*/ 80969 h 277452"/>
              <a:gd name="connsiteX38" fmla="*/ 219770 w 351390"/>
              <a:gd name="connsiteY38" fmla="*/ 95723 h 277452"/>
              <a:gd name="connsiteX39" fmla="*/ 214376 w 351390"/>
              <a:gd name="connsiteY39" fmla="*/ 97162 h 277452"/>
              <a:gd name="connsiteX40" fmla="*/ 208982 w 351390"/>
              <a:gd name="connsiteY40" fmla="*/ 95723 h 277452"/>
              <a:gd name="connsiteX41" fmla="*/ 204307 w 351390"/>
              <a:gd name="connsiteY41" fmla="*/ 84567 h 277452"/>
              <a:gd name="connsiteX42" fmla="*/ 208982 w 351390"/>
              <a:gd name="connsiteY42" fmla="*/ 56498 h 277452"/>
              <a:gd name="connsiteX43" fmla="*/ 208982 w 351390"/>
              <a:gd name="connsiteY43" fmla="*/ 56138 h 277452"/>
              <a:gd name="connsiteX44" fmla="*/ 302826 w 351390"/>
              <a:gd name="connsiteY44" fmla="*/ 34925 h 277452"/>
              <a:gd name="connsiteX45" fmla="*/ 308551 w 351390"/>
              <a:gd name="connsiteY45" fmla="*/ 40313 h 277452"/>
              <a:gd name="connsiteX46" fmla="*/ 302826 w 351390"/>
              <a:gd name="connsiteY46" fmla="*/ 45701 h 277452"/>
              <a:gd name="connsiteX47" fmla="*/ 297775 w 351390"/>
              <a:gd name="connsiteY47" fmla="*/ 40313 h 277452"/>
              <a:gd name="connsiteX48" fmla="*/ 302826 w 351390"/>
              <a:gd name="connsiteY48" fmla="*/ 34925 h 277452"/>
              <a:gd name="connsiteX49" fmla="*/ 281526 w 351390"/>
              <a:gd name="connsiteY49" fmla="*/ 34925 h 277452"/>
              <a:gd name="connsiteX50" fmla="*/ 287876 w 351390"/>
              <a:gd name="connsiteY50" fmla="*/ 40313 h 277452"/>
              <a:gd name="connsiteX51" fmla="*/ 281526 w 351390"/>
              <a:gd name="connsiteY51" fmla="*/ 45701 h 277452"/>
              <a:gd name="connsiteX52" fmla="*/ 275550 w 351390"/>
              <a:gd name="connsiteY52" fmla="*/ 40313 h 277452"/>
              <a:gd name="connsiteX53" fmla="*/ 281526 w 351390"/>
              <a:gd name="connsiteY53" fmla="*/ 34925 h 277452"/>
              <a:gd name="connsiteX54" fmla="*/ 259675 w 351390"/>
              <a:gd name="connsiteY54" fmla="*/ 34925 h 277452"/>
              <a:gd name="connsiteX55" fmla="*/ 265651 w 351390"/>
              <a:gd name="connsiteY55" fmla="*/ 40313 h 277452"/>
              <a:gd name="connsiteX56" fmla="*/ 259675 w 351390"/>
              <a:gd name="connsiteY56" fmla="*/ 45701 h 277452"/>
              <a:gd name="connsiteX57" fmla="*/ 253325 w 351390"/>
              <a:gd name="connsiteY57" fmla="*/ 40313 h 277452"/>
              <a:gd name="connsiteX58" fmla="*/ 259675 w 351390"/>
              <a:gd name="connsiteY58" fmla="*/ 34925 h 277452"/>
              <a:gd name="connsiteX59" fmla="*/ 42839 w 351390"/>
              <a:gd name="connsiteY59" fmla="*/ 33827 h 277452"/>
              <a:gd name="connsiteX60" fmla="*/ 36725 w 351390"/>
              <a:gd name="connsiteY60" fmla="*/ 39585 h 277452"/>
              <a:gd name="connsiteX61" fmla="*/ 36725 w 351390"/>
              <a:gd name="connsiteY61" fmla="*/ 191086 h 277452"/>
              <a:gd name="connsiteX62" fmla="*/ 304640 w 351390"/>
              <a:gd name="connsiteY62" fmla="*/ 191086 h 277452"/>
              <a:gd name="connsiteX63" fmla="*/ 304640 w 351390"/>
              <a:gd name="connsiteY63" fmla="*/ 80969 h 277452"/>
              <a:gd name="connsiteX64" fmla="*/ 291334 w 351390"/>
              <a:gd name="connsiteY64" fmla="*/ 80969 h 277452"/>
              <a:gd name="connsiteX65" fmla="*/ 291334 w 351390"/>
              <a:gd name="connsiteY65" fmla="*/ 162657 h 277452"/>
              <a:gd name="connsiteX66" fmla="*/ 276230 w 351390"/>
              <a:gd name="connsiteY66" fmla="*/ 177771 h 277452"/>
              <a:gd name="connsiteX67" fmla="*/ 65135 w 351390"/>
              <a:gd name="connsiteY67" fmla="*/ 177771 h 277452"/>
              <a:gd name="connsiteX68" fmla="*/ 49671 w 351390"/>
              <a:gd name="connsiteY68" fmla="*/ 162657 h 277452"/>
              <a:gd name="connsiteX69" fmla="*/ 49671 w 351390"/>
              <a:gd name="connsiteY69" fmla="*/ 61536 h 277452"/>
              <a:gd name="connsiteX70" fmla="*/ 64775 w 351390"/>
              <a:gd name="connsiteY70" fmla="*/ 46782 h 277452"/>
              <a:gd name="connsiteX71" fmla="*/ 208982 w 351390"/>
              <a:gd name="connsiteY71" fmla="*/ 46782 h 277452"/>
              <a:gd name="connsiteX72" fmla="*/ 208982 w 351390"/>
              <a:gd name="connsiteY72" fmla="*/ 33827 h 277452"/>
              <a:gd name="connsiteX73" fmla="*/ 234874 w 351390"/>
              <a:gd name="connsiteY73" fmla="*/ 8996 h 277452"/>
              <a:gd name="connsiteX74" fmla="*/ 217972 w 351390"/>
              <a:gd name="connsiteY74" fmla="*/ 27349 h 277452"/>
              <a:gd name="connsiteX75" fmla="*/ 217972 w 351390"/>
              <a:gd name="connsiteY75" fmla="*/ 29508 h 277452"/>
              <a:gd name="connsiteX76" fmla="*/ 218332 w 351390"/>
              <a:gd name="connsiteY76" fmla="*/ 51460 h 277452"/>
              <a:gd name="connsiteX77" fmla="*/ 218332 w 351390"/>
              <a:gd name="connsiteY77" fmla="*/ 56858 h 277452"/>
              <a:gd name="connsiteX78" fmla="*/ 218332 w 351390"/>
              <a:gd name="connsiteY78" fmla="*/ 57938 h 277452"/>
              <a:gd name="connsiteX79" fmla="*/ 213297 w 351390"/>
              <a:gd name="connsiteY79" fmla="*/ 86367 h 277452"/>
              <a:gd name="connsiteX80" fmla="*/ 214016 w 351390"/>
              <a:gd name="connsiteY80" fmla="*/ 87806 h 277452"/>
              <a:gd name="connsiteX81" fmla="*/ 214736 w 351390"/>
              <a:gd name="connsiteY81" fmla="*/ 87806 h 277452"/>
              <a:gd name="connsiteX82" fmla="*/ 237751 w 351390"/>
              <a:gd name="connsiteY82" fmla="*/ 72692 h 277452"/>
              <a:gd name="connsiteX83" fmla="*/ 240269 w 351390"/>
              <a:gd name="connsiteY83" fmla="*/ 71972 h 277452"/>
              <a:gd name="connsiteX84" fmla="*/ 325498 w 351390"/>
              <a:gd name="connsiteY84" fmla="*/ 71972 h 277452"/>
              <a:gd name="connsiteX85" fmla="*/ 342040 w 351390"/>
              <a:gd name="connsiteY85" fmla="*/ 53260 h 277452"/>
              <a:gd name="connsiteX86" fmla="*/ 342040 w 351390"/>
              <a:gd name="connsiteY86" fmla="*/ 27349 h 277452"/>
              <a:gd name="connsiteX87" fmla="*/ 325498 w 351390"/>
              <a:gd name="connsiteY87" fmla="*/ 8996 h 277452"/>
              <a:gd name="connsiteX88" fmla="*/ 234874 w 351390"/>
              <a:gd name="connsiteY88" fmla="*/ 0 h 277452"/>
              <a:gd name="connsiteX89" fmla="*/ 325498 w 351390"/>
              <a:gd name="connsiteY89" fmla="*/ 0 h 277452"/>
              <a:gd name="connsiteX90" fmla="*/ 351390 w 351390"/>
              <a:gd name="connsiteY90" fmla="*/ 27349 h 277452"/>
              <a:gd name="connsiteX91" fmla="*/ 351390 w 351390"/>
              <a:gd name="connsiteY91" fmla="*/ 53260 h 277452"/>
              <a:gd name="connsiteX92" fmla="*/ 325498 w 351390"/>
              <a:gd name="connsiteY92" fmla="*/ 80969 h 277452"/>
              <a:gd name="connsiteX93" fmla="*/ 313631 w 351390"/>
              <a:gd name="connsiteY93" fmla="*/ 80969 h 277452"/>
              <a:gd name="connsiteX94" fmla="*/ 313631 w 351390"/>
              <a:gd name="connsiteY94" fmla="*/ 194685 h 277452"/>
              <a:gd name="connsiteX95" fmla="*/ 340242 w 351390"/>
              <a:gd name="connsiteY95" fmla="*/ 256580 h 277452"/>
              <a:gd name="connsiteX96" fmla="*/ 339163 w 351390"/>
              <a:gd name="connsiteY96" fmla="*/ 270975 h 277452"/>
              <a:gd name="connsiteX97" fmla="*/ 326577 w 351390"/>
              <a:gd name="connsiteY97" fmla="*/ 277452 h 277452"/>
              <a:gd name="connsiteX98" fmla="*/ 14788 w 351390"/>
              <a:gd name="connsiteY98" fmla="*/ 277452 h 277452"/>
              <a:gd name="connsiteX99" fmla="*/ 2202 w 351390"/>
              <a:gd name="connsiteY99" fmla="*/ 270975 h 277452"/>
              <a:gd name="connsiteX100" fmla="*/ 1123 w 351390"/>
              <a:gd name="connsiteY100" fmla="*/ 256580 h 277452"/>
              <a:gd name="connsiteX101" fmla="*/ 27735 w 351390"/>
              <a:gd name="connsiteY101" fmla="*/ 194685 h 277452"/>
              <a:gd name="connsiteX102" fmla="*/ 27735 w 351390"/>
              <a:gd name="connsiteY102" fmla="*/ 39585 h 277452"/>
              <a:gd name="connsiteX103" fmla="*/ 42839 w 351390"/>
              <a:gd name="connsiteY103" fmla="*/ 24830 h 277452"/>
              <a:gd name="connsiteX104" fmla="*/ 208982 w 351390"/>
              <a:gd name="connsiteY104" fmla="*/ 24830 h 277452"/>
              <a:gd name="connsiteX105" fmla="*/ 234874 w 351390"/>
              <a:gd name="connsiteY105" fmla="*/ 0 h 2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51390" h="277452">
                <a:moveTo>
                  <a:pt x="35287" y="200082"/>
                </a:moveTo>
                <a:lnTo>
                  <a:pt x="9754" y="260179"/>
                </a:lnTo>
                <a:cubicBezTo>
                  <a:pt x="8675" y="261978"/>
                  <a:pt x="9035" y="263778"/>
                  <a:pt x="10113" y="265577"/>
                </a:cubicBezTo>
                <a:cubicBezTo>
                  <a:pt x="11192" y="267376"/>
                  <a:pt x="12990" y="268456"/>
                  <a:pt x="14788" y="268456"/>
                </a:cubicBezTo>
                <a:lnTo>
                  <a:pt x="326577" y="268456"/>
                </a:lnTo>
                <a:cubicBezTo>
                  <a:pt x="328735" y="268456"/>
                  <a:pt x="330533" y="267376"/>
                  <a:pt x="331612" y="265577"/>
                </a:cubicBezTo>
                <a:cubicBezTo>
                  <a:pt x="332331" y="263778"/>
                  <a:pt x="332690" y="261978"/>
                  <a:pt x="331971" y="260179"/>
                </a:cubicBezTo>
                <a:lnTo>
                  <a:pt x="306079" y="200082"/>
                </a:lnTo>
                <a:close/>
                <a:moveTo>
                  <a:pt x="151829" y="85961"/>
                </a:moveTo>
                <a:cubicBezTo>
                  <a:pt x="150762" y="85961"/>
                  <a:pt x="150051" y="86323"/>
                  <a:pt x="149695" y="86323"/>
                </a:cubicBezTo>
                <a:cubicBezTo>
                  <a:pt x="149339" y="87046"/>
                  <a:pt x="147917" y="88130"/>
                  <a:pt x="147917" y="89938"/>
                </a:cubicBezTo>
                <a:lnTo>
                  <a:pt x="147917" y="135488"/>
                </a:lnTo>
                <a:cubicBezTo>
                  <a:pt x="147917" y="137657"/>
                  <a:pt x="149339" y="138741"/>
                  <a:pt x="149695" y="139103"/>
                </a:cubicBezTo>
                <a:cubicBezTo>
                  <a:pt x="150406" y="139464"/>
                  <a:pt x="151829" y="140188"/>
                  <a:pt x="153963" y="139103"/>
                </a:cubicBezTo>
                <a:lnTo>
                  <a:pt x="192731" y="116328"/>
                </a:lnTo>
                <a:cubicBezTo>
                  <a:pt x="194510" y="115243"/>
                  <a:pt x="194510" y="113436"/>
                  <a:pt x="194510" y="112713"/>
                </a:cubicBezTo>
                <a:cubicBezTo>
                  <a:pt x="194510" y="111990"/>
                  <a:pt x="194510" y="110544"/>
                  <a:pt x="192731" y="109098"/>
                </a:cubicBezTo>
                <a:lnTo>
                  <a:pt x="153963" y="86323"/>
                </a:lnTo>
                <a:cubicBezTo>
                  <a:pt x="153252" y="86323"/>
                  <a:pt x="152540" y="85961"/>
                  <a:pt x="151829" y="85961"/>
                </a:cubicBezTo>
                <a:close/>
                <a:moveTo>
                  <a:pt x="145427" y="78369"/>
                </a:moveTo>
                <a:cubicBezTo>
                  <a:pt x="149339" y="76200"/>
                  <a:pt x="154319" y="76200"/>
                  <a:pt x="158231" y="78369"/>
                </a:cubicBezTo>
                <a:lnTo>
                  <a:pt x="197355" y="101144"/>
                </a:lnTo>
                <a:cubicBezTo>
                  <a:pt x="201268" y="103675"/>
                  <a:pt x="203757" y="108013"/>
                  <a:pt x="203757" y="112713"/>
                </a:cubicBezTo>
                <a:cubicBezTo>
                  <a:pt x="203757" y="117412"/>
                  <a:pt x="201268" y="121750"/>
                  <a:pt x="197355" y="124281"/>
                </a:cubicBezTo>
                <a:lnTo>
                  <a:pt x="158231" y="147056"/>
                </a:lnTo>
                <a:cubicBezTo>
                  <a:pt x="156453" y="148141"/>
                  <a:pt x="153963" y="148864"/>
                  <a:pt x="151829" y="148864"/>
                </a:cubicBezTo>
                <a:cubicBezTo>
                  <a:pt x="149695" y="148864"/>
                  <a:pt x="147561" y="148141"/>
                  <a:pt x="145427" y="147056"/>
                </a:cubicBezTo>
                <a:cubicBezTo>
                  <a:pt x="141159" y="144526"/>
                  <a:pt x="139025" y="140549"/>
                  <a:pt x="139025" y="135488"/>
                </a:cubicBezTo>
                <a:lnTo>
                  <a:pt x="139025" y="89938"/>
                </a:lnTo>
                <a:cubicBezTo>
                  <a:pt x="139025" y="85238"/>
                  <a:pt x="141159" y="80900"/>
                  <a:pt x="145427" y="78369"/>
                </a:cubicBezTo>
                <a:close/>
                <a:moveTo>
                  <a:pt x="64775" y="56138"/>
                </a:moveTo>
                <a:cubicBezTo>
                  <a:pt x="61898" y="56138"/>
                  <a:pt x="59021" y="58657"/>
                  <a:pt x="59021" y="61536"/>
                </a:cubicBezTo>
                <a:lnTo>
                  <a:pt x="59021" y="162657"/>
                </a:lnTo>
                <a:cubicBezTo>
                  <a:pt x="59021" y="165896"/>
                  <a:pt x="61898" y="168775"/>
                  <a:pt x="65135" y="168775"/>
                </a:cubicBezTo>
                <a:lnTo>
                  <a:pt x="276230" y="168775"/>
                </a:lnTo>
                <a:cubicBezTo>
                  <a:pt x="279826" y="168775"/>
                  <a:pt x="282703" y="165896"/>
                  <a:pt x="282703" y="162657"/>
                </a:cubicBezTo>
                <a:lnTo>
                  <a:pt x="282703" y="80969"/>
                </a:lnTo>
                <a:lnTo>
                  <a:pt x="241707" y="80969"/>
                </a:lnTo>
                <a:lnTo>
                  <a:pt x="219770" y="95723"/>
                </a:lnTo>
                <a:cubicBezTo>
                  <a:pt x="217972" y="96803"/>
                  <a:pt x="216174" y="97162"/>
                  <a:pt x="214376" y="97162"/>
                </a:cubicBezTo>
                <a:cubicBezTo>
                  <a:pt x="212218" y="97162"/>
                  <a:pt x="210780" y="96803"/>
                  <a:pt x="208982" y="95723"/>
                </a:cubicBezTo>
                <a:cubicBezTo>
                  <a:pt x="205386" y="93204"/>
                  <a:pt x="203588" y="88886"/>
                  <a:pt x="204307" y="84567"/>
                </a:cubicBezTo>
                <a:lnTo>
                  <a:pt x="208982" y="56498"/>
                </a:lnTo>
                <a:lnTo>
                  <a:pt x="208982" y="56138"/>
                </a:lnTo>
                <a:close/>
                <a:moveTo>
                  <a:pt x="302826" y="34925"/>
                </a:moveTo>
                <a:cubicBezTo>
                  <a:pt x="306194" y="34925"/>
                  <a:pt x="308551" y="37282"/>
                  <a:pt x="308551" y="40313"/>
                </a:cubicBezTo>
                <a:cubicBezTo>
                  <a:pt x="308551" y="43343"/>
                  <a:pt x="306194" y="45701"/>
                  <a:pt x="302826" y="45701"/>
                </a:cubicBezTo>
                <a:cubicBezTo>
                  <a:pt x="300132" y="45701"/>
                  <a:pt x="297775" y="43343"/>
                  <a:pt x="297775" y="40313"/>
                </a:cubicBezTo>
                <a:cubicBezTo>
                  <a:pt x="297775" y="37282"/>
                  <a:pt x="300132" y="34925"/>
                  <a:pt x="302826" y="34925"/>
                </a:cubicBezTo>
                <a:close/>
                <a:moveTo>
                  <a:pt x="281526" y="34925"/>
                </a:moveTo>
                <a:cubicBezTo>
                  <a:pt x="284888" y="34925"/>
                  <a:pt x="287876" y="37282"/>
                  <a:pt x="287876" y="40313"/>
                </a:cubicBezTo>
                <a:cubicBezTo>
                  <a:pt x="287876" y="43343"/>
                  <a:pt x="284888" y="45701"/>
                  <a:pt x="281526" y="45701"/>
                </a:cubicBezTo>
                <a:cubicBezTo>
                  <a:pt x="278165" y="45701"/>
                  <a:pt x="275550" y="43343"/>
                  <a:pt x="275550" y="40313"/>
                </a:cubicBezTo>
                <a:cubicBezTo>
                  <a:pt x="275550" y="37282"/>
                  <a:pt x="278165" y="34925"/>
                  <a:pt x="281526" y="34925"/>
                </a:cubicBezTo>
                <a:close/>
                <a:moveTo>
                  <a:pt x="259675" y="34925"/>
                </a:moveTo>
                <a:cubicBezTo>
                  <a:pt x="263037" y="34925"/>
                  <a:pt x="265651" y="37282"/>
                  <a:pt x="265651" y="40313"/>
                </a:cubicBezTo>
                <a:cubicBezTo>
                  <a:pt x="265651" y="43343"/>
                  <a:pt x="263037" y="45701"/>
                  <a:pt x="259675" y="45701"/>
                </a:cubicBezTo>
                <a:cubicBezTo>
                  <a:pt x="255940" y="45701"/>
                  <a:pt x="253325" y="43343"/>
                  <a:pt x="253325" y="40313"/>
                </a:cubicBezTo>
                <a:cubicBezTo>
                  <a:pt x="253325" y="37282"/>
                  <a:pt x="255940" y="34925"/>
                  <a:pt x="259675" y="34925"/>
                </a:cubicBezTo>
                <a:close/>
                <a:moveTo>
                  <a:pt x="42839" y="33827"/>
                </a:moveTo>
                <a:cubicBezTo>
                  <a:pt x="39602" y="33827"/>
                  <a:pt x="36725" y="36346"/>
                  <a:pt x="36725" y="39585"/>
                </a:cubicBezTo>
                <a:lnTo>
                  <a:pt x="36725" y="191086"/>
                </a:lnTo>
                <a:lnTo>
                  <a:pt x="304640" y="191086"/>
                </a:lnTo>
                <a:lnTo>
                  <a:pt x="304640" y="80969"/>
                </a:lnTo>
                <a:lnTo>
                  <a:pt x="291334" y="80969"/>
                </a:lnTo>
                <a:lnTo>
                  <a:pt x="291334" y="162657"/>
                </a:lnTo>
                <a:cubicBezTo>
                  <a:pt x="291334" y="170934"/>
                  <a:pt x="284861" y="177771"/>
                  <a:pt x="276230" y="177771"/>
                </a:cubicBezTo>
                <a:lnTo>
                  <a:pt x="65135" y="177771"/>
                </a:lnTo>
                <a:cubicBezTo>
                  <a:pt x="56504" y="177771"/>
                  <a:pt x="49671" y="170934"/>
                  <a:pt x="49671" y="162657"/>
                </a:cubicBezTo>
                <a:lnTo>
                  <a:pt x="49671" y="61536"/>
                </a:lnTo>
                <a:cubicBezTo>
                  <a:pt x="49671" y="53619"/>
                  <a:pt x="56504" y="46782"/>
                  <a:pt x="64775" y="46782"/>
                </a:cubicBezTo>
                <a:lnTo>
                  <a:pt x="208982" y="46782"/>
                </a:lnTo>
                <a:lnTo>
                  <a:pt x="208982" y="33827"/>
                </a:lnTo>
                <a:close/>
                <a:moveTo>
                  <a:pt x="234874" y="8996"/>
                </a:moveTo>
                <a:cubicBezTo>
                  <a:pt x="225524" y="8996"/>
                  <a:pt x="217972" y="17273"/>
                  <a:pt x="217972" y="27349"/>
                </a:cubicBezTo>
                <a:lnTo>
                  <a:pt x="217972" y="29508"/>
                </a:lnTo>
                <a:lnTo>
                  <a:pt x="218332" y="51460"/>
                </a:lnTo>
                <a:lnTo>
                  <a:pt x="218332" y="56858"/>
                </a:lnTo>
                <a:cubicBezTo>
                  <a:pt x="218332" y="57218"/>
                  <a:pt x="218332" y="57578"/>
                  <a:pt x="218332" y="57938"/>
                </a:cubicBezTo>
                <a:lnTo>
                  <a:pt x="213297" y="86367"/>
                </a:lnTo>
                <a:cubicBezTo>
                  <a:pt x="212938" y="87446"/>
                  <a:pt x="213657" y="87806"/>
                  <a:pt x="214016" y="87806"/>
                </a:cubicBezTo>
                <a:cubicBezTo>
                  <a:pt x="214376" y="88166"/>
                  <a:pt x="214376" y="88166"/>
                  <a:pt x="214736" y="87806"/>
                </a:cubicBezTo>
                <a:lnTo>
                  <a:pt x="237751" y="72692"/>
                </a:lnTo>
                <a:cubicBezTo>
                  <a:pt x="238470" y="71972"/>
                  <a:pt x="239549" y="71972"/>
                  <a:pt x="240269" y="71972"/>
                </a:cubicBezTo>
                <a:lnTo>
                  <a:pt x="325498" y="71972"/>
                </a:lnTo>
                <a:cubicBezTo>
                  <a:pt x="334488" y="71972"/>
                  <a:pt x="342040" y="63336"/>
                  <a:pt x="342040" y="53260"/>
                </a:cubicBezTo>
                <a:lnTo>
                  <a:pt x="342040" y="27349"/>
                </a:lnTo>
                <a:cubicBezTo>
                  <a:pt x="342040" y="17273"/>
                  <a:pt x="334488" y="8996"/>
                  <a:pt x="325498" y="8996"/>
                </a:cubicBezTo>
                <a:close/>
                <a:moveTo>
                  <a:pt x="234874" y="0"/>
                </a:moveTo>
                <a:lnTo>
                  <a:pt x="325498" y="0"/>
                </a:lnTo>
                <a:cubicBezTo>
                  <a:pt x="339883" y="0"/>
                  <a:pt x="351390" y="12235"/>
                  <a:pt x="351390" y="27349"/>
                </a:cubicBezTo>
                <a:lnTo>
                  <a:pt x="351390" y="53260"/>
                </a:lnTo>
                <a:cubicBezTo>
                  <a:pt x="351390" y="68734"/>
                  <a:pt x="339883" y="80969"/>
                  <a:pt x="325498" y="80969"/>
                </a:cubicBezTo>
                <a:lnTo>
                  <a:pt x="313631" y="80969"/>
                </a:lnTo>
                <a:lnTo>
                  <a:pt x="313631" y="194685"/>
                </a:lnTo>
                <a:lnTo>
                  <a:pt x="340242" y="256580"/>
                </a:lnTo>
                <a:cubicBezTo>
                  <a:pt x="342400" y="261259"/>
                  <a:pt x="342040" y="266297"/>
                  <a:pt x="339163" y="270975"/>
                </a:cubicBezTo>
                <a:cubicBezTo>
                  <a:pt x="336287" y="274933"/>
                  <a:pt x="331612" y="277452"/>
                  <a:pt x="326577" y="277452"/>
                </a:cubicBezTo>
                <a:lnTo>
                  <a:pt x="14788" y="277452"/>
                </a:lnTo>
                <a:cubicBezTo>
                  <a:pt x="9754" y="277452"/>
                  <a:pt x="5079" y="274933"/>
                  <a:pt x="2202" y="270975"/>
                </a:cubicBezTo>
                <a:cubicBezTo>
                  <a:pt x="-315" y="266297"/>
                  <a:pt x="-675" y="261259"/>
                  <a:pt x="1123" y="256580"/>
                </a:cubicBezTo>
                <a:lnTo>
                  <a:pt x="27735" y="194685"/>
                </a:lnTo>
                <a:lnTo>
                  <a:pt x="27735" y="39585"/>
                </a:lnTo>
                <a:cubicBezTo>
                  <a:pt x="27735" y="31308"/>
                  <a:pt x="34567" y="24830"/>
                  <a:pt x="42839" y="24830"/>
                </a:cubicBezTo>
                <a:lnTo>
                  <a:pt x="208982" y="24830"/>
                </a:lnTo>
                <a:cubicBezTo>
                  <a:pt x="210420" y="10796"/>
                  <a:pt x="221209" y="0"/>
                  <a:pt x="234874" y="0"/>
                </a:cubicBezTo>
                <a:close/>
              </a:path>
            </a:pathLst>
          </a:custGeom>
          <a:solidFill>
            <a:srgbClr val="00BFAC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REALITA HODIN V DISTANČNÍ VÝUCE</a:t>
            </a:r>
          </a:p>
        </p:txBody>
      </p:sp>
      <p:sp>
        <p:nvSpPr>
          <p:cNvPr id="91" name="Obdélník 90"/>
          <p:cNvSpPr/>
          <p:nvPr/>
        </p:nvSpPr>
        <p:spPr>
          <a:xfrm>
            <a:off x="1945809" y="1393291"/>
            <a:ext cx="767278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Pouze ve </a:t>
            </a:r>
            <a:r>
              <a:rPr lang="cs-CZ" sz="24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21 % </a:t>
            </a:r>
            <a:r>
              <a:rPr lang="cs-CZ" sz="24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hospitovaných hodin matematiky měli </a:t>
            </a:r>
            <a:r>
              <a:rPr lang="cs-CZ" sz="2400" dirty="0">
                <a:solidFill>
                  <a:srgbClr val="00BFA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žáci příležitost mezi sebou diskutovat</a:t>
            </a:r>
            <a:r>
              <a:rPr lang="cs-CZ" sz="24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94" name="Obdélník 93"/>
          <p:cNvSpPr/>
          <p:nvPr/>
        </p:nvSpPr>
        <p:spPr>
          <a:xfrm>
            <a:off x="7044" y="4131425"/>
            <a:ext cx="12192000" cy="1758418"/>
          </a:xfrm>
          <a:prstGeom prst="rect">
            <a:avLst/>
          </a:prstGeom>
          <a:solidFill>
            <a:srgbClr val="F1F1F1"/>
          </a:solidFill>
        </p:spPr>
        <p:txBody>
          <a:bodyPr wrap="square" rIns="216000" anchor="ctr" anchorCtr="0">
            <a:noAutofit/>
          </a:bodyPr>
          <a:lstStyle/>
          <a:p>
            <a:pPr marL="895350"/>
            <a:r>
              <a:rPr lang="cs-CZ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Téměř každý žák se </a:t>
            </a:r>
          </a:p>
          <a:p>
            <a:pPr marL="895350"/>
            <a:r>
              <a:rPr lang="cs-CZ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dostal během hodiny </a:t>
            </a:r>
          </a:p>
          <a:p>
            <a:pPr marL="895350"/>
            <a:r>
              <a:rPr lang="cs-CZ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ke „slovu“ před třídou </a:t>
            </a:r>
          </a:p>
          <a:p>
            <a:pPr marL="895350"/>
            <a:r>
              <a:rPr lang="cs-CZ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nebo skupinou </a:t>
            </a:r>
          </a:p>
          <a:p>
            <a:pPr marL="895350"/>
            <a:r>
              <a:rPr lang="cs-CZ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spolužáků.</a:t>
            </a:r>
            <a:endParaRPr lang="cs-CZ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Obdélník 91"/>
          <p:cNvSpPr/>
          <p:nvPr/>
        </p:nvSpPr>
        <p:spPr>
          <a:xfrm>
            <a:off x="927096" y="2730896"/>
            <a:ext cx="590558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Velký podíl žáků se během hodiny vůbec nedostane ke slovu</a:t>
            </a:r>
          </a:p>
        </p:txBody>
      </p:sp>
      <p:sp>
        <p:nvSpPr>
          <p:cNvPr id="95" name="Obdélník 94"/>
          <p:cNvSpPr/>
          <p:nvPr/>
        </p:nvSpPr>
        <p:spPr>
          <a:xfrm>
            <a:off x="7044" y="3823245"/>
            <a:ext cx="2853923" cy="322845"/>
          </a:xfrm>
          <a:prstGeom prst="rect">
            <a:avLst/>
          </a:prstGeom>
          <a:solidFill>
            <a:srgbClr val="00BFAC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Položka z hospitačního formuláře</a:t>
            </a:r>
            <a:endParaRPr lang="cs-CZ" sz="1400" dirty="0">
              <a:solidFill>
                <a:srgbClr val="8496B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9" name="TextovéPole 98"/>
          <p:cNvSpPr txBox="1"/>
          <p:nvPr/>
        </p:nvSpPr>
        <p:spPr>
          <a:xfrm>
            <a:off x="3546082" y="4330632"/>
            <a:ext cx="3236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600" b="1" dirty="0">
                <a:solidFill>
                  <a:srgbClr val="00BFA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62,2</a:t>
            </a:r>
            <a:r>
              <a:rPr lang="cs-CZ" sz="6000" b="1" dirty="0">
                <a:solidFill>
                  <a:srgbClr val="00BFA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800" b="1" dirty="0">
                <a:solidFill>
                  <a:srgbClr val="00BFA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100" name="Freeform 2">
            <a:extLst>
              <a:ext uri="{FF2B5EF4-FFF2-40B4-BE49-F238E27FC236}">
                <a16:creationId xmlns:a16="http://schemas.microsoft.com/office/drawing/2014/main" id="{E7A5FE5B-EAA7-694C-946B-A51ECB338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077" y="1517904"/>
            <a:ext cx="5415967" cy="4371939"/>
          </a:xfrm>
          <a:custGeom>
            <a:avLst/>
            <a:gdLst>
              <a:gd name="T0" fmla="*/ 12452 w 12453"/>
              <a:gd name="T1" fmla="*/ 252 h 10797"/>
              <a:gd name="T2" fmla="*/ 12452 w 12453"/>
              <a:gd name="T3" fmla="*/ 252 h 10797"/>
              <a:gd name="T4" fmla="*/ 10192 w 12453"/>
              <a:gd name="T5" fmla="*/ 0 h 10797"/>
              <a:gd name="T6" fmla="*/ 10192 w 12453"/>
              <a:gd name="T7" fmla="*/ 0 h 10797"/>
              <a:gd name="T8" fmla="*/ 0 w 12453"/>
              <a:gd name="T9" fmla="*/ 10192 h 10797"/>
              <a:gd name="T10" fmla="*/ 0 w 12453"/>
              <a:gd name="T11" fmla="*/ 10192 h 10797"/>
              <a:gd name="T12" fmla="*/ 17 w 12453"/>
              <a:gd name="T13" fmla="*/ 10796 h 10797"/>
              <a:gd name="T14" fmla="*/ 12452 w 12453"/>
              <a:gd name="T15" fmla="*/ 10796 h 10797"/>
              <a:gd name="T16" fmla="*/ 12452 w 12453"/>
              <a:gd name="T17" fmla="*/ 252 h 10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53" h="10797">
                <a:moveTo>
                  <a:pt x="12452" y="252"/>
                </a:moveTo>
                <a:lnTo>
                  <a:pt x="12452" y="252"/>
                </a:lnTo>
                <a:cubicBezTo>
                  <a:pt x="11725" y="87"/>
                  <a:pt x="10969" y="0"/>
                  <a:pt x="10192" y="0"/>
                </a:cubicBezTo>
                <a:lnTo>
                  <a:pt x="10192" y="0"/>
                </a:lnTo>
                <a:cubicBezTo>
                  <a:pt x="4562" y="0"/>
                  <a:pt x="0" y="4564"/>
                  <a:pt x="0" y="10192"/>
                </a:cubicBezTo>
                <a:lnTo>
                  <a:pt x="0" y="10192"/>
                </a:lnTo>
                <a:cubicBezTo>
                  <a:pt x="0" y="10395"/>
                  <a:pt x="6" y="10596"/>
                  <a:pt x="17" y="10796"/>
                </a:cubicBezTo>
                <a:lnTo>
                  <a:pt x="12452" y="10796"/>
                </a:lnTo>
                <a:lnTo>
                  <a:pt x="12452" y="252"/>
                </a:lnTo>
              </a:path>
            </a:pathLst>
          </a:custGeom>
          <a:solidFill>
            <a:srgbClr val="80E0BA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45F9F2-D88A-FA4F-B62F-71D6B3108BB9}"/>
              </a:ext>
            </a:extLst>
          </p:cNvPr>
          <p:cNvGrpSpPr/>
          <p:nvPr/>
        </p:nvGrpSpPr>
        <p:grpSpPr>
          <a:xfrm>
            <a:off x="7134521" y="2056743"/>
            <a:ext cx="4638878" cy="3628895"/>
            <a:chOff x="11716421" y="3853308"/>
            <a:chExt cx="11376098" cy="854718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21308325-E200-BD45-9D85-8628801C0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421" y="11488643"/>
              <a:ext cx="11376098" cy="911845"/>
            </a:xfrm>
            <a:custGeom>
              <a:avLst/>
              <a:gdLst>
                <a:gd name="T0" fmla="*/ 9132 w 9133"/>
                <a:gd name="T1" fmla="*/ 365 h 730"/>
                <a:gd name="T2" fmla="*/ 9132 w 9133"/>
                <a:gd name="T3" fmla="*/ 365 h 730"/>
                <a:gd name="T4" fmla="*/ 4566 w 9133"/>
                <a:gd name="T5" fmla="*/ 729 h 730"/>
                <a:gd name="T6" fmla="*/ 4566 w 9133"/>
                <a:gd name="T7" fmla="*/ 729 h 730"/>
                <a:gd name="T8" fmla="*/ 0 w 9133"/>
                <a:gd name="T9" fmla="*/ 365 h 730"/>
                <a:gd name="T10" fmla="*/ 0 w 9133"/>
                <a:gd name="T11" fmla="*/ 365 h 730"/>
                <a:gd name="T12" fmla="*/ 4566 w 9133"/>
                <a:gd name="T13" fmla="*/ 0 h 730"/>
                <a:gd name="T14" fmla="*/ 4566 w 9133"/>
                <a:gd name="T15" fmla="*/ 0 h 730"/>
                <a:gd name="T16" fmla="*/ 9132 w 9133"/>
                <a:gd name="T17" fmla="*/ 365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33" h="730">
                  <a:moveTo>
                    <a:pt x="9132" y="365"/>
                  </a:moveTo>
                  <a:lnTo>
                    <a:pt x="9132" y="365"/>
                  </a:lnTo>
                  <a:cubicBezTo>
                    <a:pt x="9132" y="566"/>
                    <a:pt x="7088" y="729"/>
                    <a:pt x="4566" y="729"/>
                  </a:cubicBezTo>
                  <a:lnTo>
                    <a:pt x="4566" y="729"/>
                  </a:lnTo>
                  <a:cubicBezTo>
                    <a:pt x="2044" y="729"/>
                    <a:pt x="0" y="566"/>
                    <a:pt x="0" y="365"/>
                  </a:cubicBezTo>
                  <a:lnTo>
                    <a:pt x="0" y="365"/>
                  </a:lnTo>
                  <a:cubicBezTo>
                    <a:pt x="0" y="164"/>
                    <a:pt x="2044" y="0"/>
                    <a:pt x="4566" y="0"/>
                  </a:cubicBezTo>
                  <a:lnTo>
                    <a:pt x="4566" y="0"/>
                  </a:lnTo>
                  <a:cubicBezTo>
                    <a:pt x="7088" y="0"/>
                    <a:pt x="9132" y="164"/>
                    <a:pt x="9132" y="365"/>
                  </a:cubicBezTo>
                </a:path>
              </a:pathLst>
            </a:custGeom>
            <a:solidFill>
              <a:srgbClr val="80E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6" name="Freeform 67">
              <a:extLst>
                <a:ext uri="{FF2B5EF4-FFF2-40B4-BE49-F238E27FC236}">
                  <a16:creationId xmlns:a16="http://schemas.microsoft.com/office/drawing/2014/main" id="{6B567538-ABEC-1546-9679-80541FEA4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2597" y="4171904"/>
              <a:ext cx="3784706" cy="3603437"/>
            </a:xfrm>
            <a:custGeom>
              <a:avLst/>
              <a:gdLst>
                <a:gd name="T0" fmla="*/ 3025 w 3037"/>
                <a:gd name="T1" fmla="*/ 2294 h 2892"/>
                <a:gd name="T2" fmla="*/ 3025 w 3037"/>
                <a:gd name="T3" fmla="*/ 2294 h 2892"/>
                <a:gd name="T4" fmla="*/ 2985 w 3037"/>
                <a:gd name="T5" fmla="*/ 2294 h 2892"/>
                <a:gd name="T6" fmla="*/ 2867 w 3037"/>
                <a:gd name="T7" fmla="*/ 2413 h 2892"/>
                <a:gd name="T8" fmla="*/ 2867 w 3037"/>
                <a:gd name="T9" fmla="*/ 2413 h 2892"/>
                <a:gd name="T10" fmla="*/ 2800 w 3037"/>
                <a:gd name="T11" fmla="*/ 2344 h 2892"/>
                <a:gd name="T12" fmla="*/ 2800 w 3037"/>
                <a:gd name="T13" fmla="*/ 178 h 2892"/>
                <a:gd name="T14" fmla="*/ 2800 w 3037"/>
                <a:gd name="T15" fmla="*/ 178 h 2892"/>
                <a:gd name="T16" fmla="*/ 2621 w 3037"/>
                <a:gd name="T17" fmla="*/ 0 h 2892"/>
                <a:gd name="T18" fmla="*/ 179 w 3037"/>
                <a:gd name="T19" fmla="*/ 0 h 2892"/>
                <a:gd name="T20" fmla="*/ 179 w 3037"/>
                <a:gd name="T21" fmla="*/ 0 h 2892"/>
                <a:gd name="T22" fmla="*/ 0 w 3037"/>
                <a:gd name="T23" fmla="*/ 178 h 2892"/>
                <a:gd name="T24" fmla="*/ 0 w 3037"/>
                <a:gd name="T25" fmla="*/ 2670 h 2892"/>
                <a:gd name="T26" fmla="*/ 0 w 3037"/>
                <a:gd name="T27" fmla="*/ 2670 h 2892"/>
                <a:gd name="T28" fmla="*/ 179 w 3037"/>
                <a:gd name="T29" fmla="*/ 2848 h 2892"/>
                <a:gd name="T30" fmla="*/ 2462 w 3037"/>
                <a:gd name="T31" fmla="*/ 2848 h 2892"/>
                <a:gd name="T32" fmla="*/ 2462 w 3037"/>
                <a:gd name="T33" fmla="*/ 2848 h 2892"/>
                <a:gd name="T34" fmla="*/ 2618 w 3037"/>
                <a:gd name="T35" fmla="*/ 2891 h 2892"/>
                <a:gd name="T36" fmla="*/ 2618 w 3037"/>
                <a:gd name="T37" fmla="*/ 2891 h 2892"/>
                <a:gd name="T38" fmla="*/ 2922 w 3037"/>
                <a:gd name="T39" fmla="*/ 2587 h 2892"/>
                <a:gd name="T40" fmla="*/ 2922 w 3037"/>
                <a:gd name="T41" fmla="*/ 2587 h 2892"/>
                <a:gd name="T42" fmla="*/ 2896 w 3037"/>
                <a:gd name="T43" fmla="*/ 2464 h 2892"/>
                <a:gd name="T44" fmla="*/ 3025 w 3037"/>
                <a:gd name="T45" fmla="*/ 2335 h 2892"/>
                <a:gd name="T46" fmla="*/ 3025 w 3037"/>
                <a:gd name="T47" fmla="*/ 2335 h 2892"/>
                <a:gd name="T48" fmla="*/ 3025 w 3037"/>
                <a:gd name="T49" fmla="*/ 2294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37" h="2892">
                  <a:moveTo>
                    <a:pt x="3025" y="2294"/>
                  </a:moveTo>
                  <a:lnTo>
                    <a:pt x="3025" y="2294"/>
                  </a:lnTo>
                  <a:cubicBezTo>
                    <a:pt x="3014" y="2283"/>
                    <a:pt x="2996" y="2283"/>
                    <a:pt x="2985" y="2294"/>
                  </a:cubicBezTo>
                  <a:lnTo>
                    <a:pt x="2867" y="2413"/>
                  </a:lnTo>
                  <a:lnTo>
                    <a:pt x="2867" y="2413"/>
                  </a:lnTo>
                  <a:cubicBezTo>
                    <a:pt x="2848" y="2386"/>
                    <a:pt x="2826" y="2363"/>
                    <a:pt x="2800" y="2344"/>
                  </a:cubicBezTo>
                  <a:lnTo>
                    <a:pt x="2800" y="178"/>
                  </a:lnTo>
                  <a:lnTo>
                    <a:pt x="2800" y="178"/>
                  </a:lnTo>
                  <a:cubicBezTo>
                    <a:pt x="2800" y="79"/>
                    <a:pt x="2720" y="0"/>
                    <a:pt x="2621" y="0"/>
                  </a:cubicBezTo>
                  <a:lnTo>
                    <a:pt x="179" y="0"/>
                  </a:lnTo>
                  <a:lnTo>
                    <a:pt x="179" y="0"/>
                  </a:lnTo>
                  <a:cubicBezTo>
                    <a:pt x="80" y="0"/>
                    <a:pt x="0" y="79"/>
                    <a:pt x="0" y="178"/>
                  </a:cubicBezTo>
                  <a:lnTo>
                    <a:pt x="0" y="2670"/>
                  </a:lnTo>
                  <a:lnTo>
                    <a:pt x="0" y="2670"/>
                  </a:lnTo>
                  <a:cubicBezTo>
                    <a:pt x="0" y="2768"/>
                    <a:pt x="80" y="2848"/>
                    <a:pt x="179" y="2848"/>
                  </a:cubicBezTo>
                  <a:lnTo>
                    <a:pt x="2462" y="2848"/>
                  </a:lnTo>
                  <a:lnTo>
                    <a:pt x="2462" y="2848"/>
                  </a:lnTo>
                  <a:cubicBezTo>
                    <a:pt x="2508" y="2875"/>
                    <a:pt x="2561" y="2891"/>
                    <a:pt x="2618" y="2891"/>
                  </a:cubicBezTo>
                  <a:lnTo>
                    <a:pt x="2618" y="2891"/>
                  </a:lnTo>
                  <a:cubicBezTo>
                    <a:pt x="2786" y="2891"/>
                    <a:pt x="2922" y="2755"/>
                    <a:pt x="2922" y="2587"/>
                  </a:cubicBezTo>
                  <a:lnTo>
                    <a:pt x="2922" y="2587"/>
                  </a:lnTo>
                  <a:cubicBezTo>
                    <a:pt x="2922" y="2543"/>
                    <a:pt x="2913" y="2502"/>
                    <a:pt x="2896" y="2464"/>
                  </a:cubicBezTo>
                  <a:lnTo>
                    <a:pt x="3025" y="2335"/>
                  </a:lnTo>
                  <a:lnTo>
                    <a:pt x="3025" y="2335"/>
                  </a:lnTo>
                  <a:cubicBezTo>
                    <a:pt x="3036" y="2323"/>
                    <a:pt x="3036" y="2305"/>
                    <a:pt x="3025" y="2294"/>
                  </a:cubicBezTo>
                </a:path>
              </a:pathLst>
            </a:custGeom>
            <a:gradFill>
              <a:gsLst>
                <a:gs pos="1000">
                  <a:srgbClr val="DAE6FC"/>
                </a:gs>
                <a:gs pos="99000">
                  <a:srgbClr val="FFFF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7" name="Freeform 68">
              <a:extLst>
                <a:ext uri="{FF2B5EF4-FFF2-40B4-BE49-F238E27FC236}">
                  <a16:creationId xmlns:a16="http://schemas.microsoft.com/office/drawing/2014/main" id="{1FA6A6F5-4C20-474B-919C-18E1D7504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7379" y="3864295"/>
              <a:ext cx="3488086" cy="3548507"/>
            </a:xfrm>
            <a:custGeom>
              <a:avLst/>
              <a:gdLst>
                <a:gd name="T0" fmla="*/ 2621 w 2800"/>
                <a:gd name="T1" fmla="*/ 2849 h 2850"/>
                <a:gd name="T2" fmla="*/ 178 w 2800"/>
                <a:gd name="T3" fmla="*/ 2849 h 2850"/>
                <a:gd name="T4" fmla="*/ 178 w 2800"/>
                <a:gd name="T5" fmla="*/ 2849 h 2850"/>
                <a:gd name="T6" fmla="*/ 0 w 2800"/>
                <a:gd name="T7" fmla="*/ 2671 h 2850"/>
                <a:gd name="T8" fmla="*/ 0 w 2800"/>
                <a:gd name="T9" fmla="*/ 178 h 2850"/>
                <a:gd name="T10" fmla="*/ 0 w 2800"/>
                <a:gd name="T11" fmla="*/ 178 h 2850"/>
                <a:gd name="T12" fmla="*/ 178 w 2800"/>
                <a:gd name="T13" fmla="*/ 0 h 2850"/>
                <a:gd name="T14" fmla="*/ 2621 w 2800"/>
                <a:gd name="T15" fmla="*/ 0 h 2850"/>
                <a:gd name="T16" fmla="*/ 2621 w 2800"/>
                <a:gd name="T17" fmla="*/ 0 h 2850"/>
                <a:gd name="T18" fmla="*/ 2799 w 2800"/>
                <a:gd name="T19" fmla="*/ 178 h 2850"/>
                <a:gd name="T20" fmla="*/ 2799 w 2800"/>
                <a:gd name="T21" fmla="*/ 2671 h 2850"/>
                <a:gd name="T22" fmla="*/ 2799 w 2800"/>
                <a:gd name="T23" fmla="*/ 2671 h 2850"/>
                <a:gd name="T24" fmla="*/ 2621 w 2800"/>
                <a:gd name="T25" fmla="*/ 2849 h 2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0" h="2850">
                  <a:moveTo>
                    <a:pt x="2621" y="2849"/>
                  </a:moveTo>
                  <a:lnTo>
                    <a:pt x="178" y="2849"/>
                  </a:lnTo>
                  <a:lnTo>
                    <a:pt x="178" y="2849"/>
                  </a:lnTo>
                  <a:cubicBezTo>
                    <a:pt x="80" y="2849"/>
                    <a:pt x="0" y="2769"/>
                    <a:pt x="0" y="2671"/>
                  </a:cubicBezTo>
                  <a:lnTo>
                    <a:pt x="0" y="178"/>
                  </a:lnTo>
                  <a:lnTo>
                    <a:pt x="0" y="178"/>
                  </a:lnTo>
                  <a:cubicBezTo>
                    <a:pt x="0" y="80"/>
                    <a:pt x="80" y="0"/>
                    <a:pt x="178" y="0"/>
                  </a:cubicBezTo>
                  <a:lnTo>
                    <a:pt x="2621" y="0"/>
                  </a:lnTo>
                  <a:lnTo>
                    <a:pt x="2621" y="0"/>
                  </a:lnTo>
                  <a:cubicBezTo>
                    <a:pt x="2720" y="0"/>
                    <a:pt x="2799" y="80"/>
                    <a:pt x="2799" y="178"/>
                  </a:cubicBezTo>
                  <a:lnTo>
                    <a:pt x="2799" y="2671"/>
                  </a:lnTo>
                  <a:lnTo>
                    <a:pt x="2799" y="2671"/>
                  </a:lnTo>
                  <a:cubicBezTo>
                    <a:pt x="2799" y="2769"/>
                    <a:pt x="2720" y="2849"/>
                    <a:pt x="2621" y="284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2" name="Freeform 73">
              <a:extLst>
                <a:ext uri="{FF2B5EF4-FFF2-40B4-BE49-F238E27FC236}">
                  <a16:creationId xmlns:a16="http://schemas.microsoft.com/office/drawing/2014/main" id="{E6854032-1C4A-104A-BC37-F14C96D13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7836" y="3935701"/>
              <a:ext cx="659165" cy="532827"/>
            </a:xfrm>
            <a:custGeom>
              <a:avLst/>
              <a:gdLst>
                <a:gd name="T0" fmla="*/ 132 w 529"/>
                <a:gd name="T1" fmla="*/ 425 h 426"/>
                <a:gd name="T2" fmla="*/ 132 w 529"/>
                <a:gd name="T3" fmla="*/ 425 h 426"/>
                <a:gd name="T4" fmla="*/ 112 w 529"/>
                <a:gd name="T5" fmla="*/ 416 h 426"/>
                <a:gd name="T6" fmla="*/ 10 w 529"/>
                <a:gd name="T7" fmla="*/ 314 h 426"/>
                <a:gd name="T8" fmla="*/ 10 w 529"/>
                <a:gd name="T9" fmla="*/ 314 h 426"/>
                <a:gd name="T10" fmla="*/ 10 w 529"/>
                <a:gd name="T11" fmla="*/ 274 h 426"/>
                <a:gd name="T12" fmla="*/ 10 w 529"/>
                <a:gd name="T13" fmla="*/ 274 h 426"/>
                <a:gd name="T14" fmla="*/ 50 w 529"/>
                <a:gd name="T15" fmla="*/ 274 h 426"/>
                <a:gd name="T16" fmla="*/ 132 w 529"/>
                <a:gd name="T17" fmla="*/ 357 h 426"/>
                <a:gd name="T18" fmla="*/ 477 w 529"/>
                <a:gd name="T19" fmla="*/ 11 h 426"/>
                <a:gd name="T20" fmla="*/ 477 w 529"/>
                <a:gd name="T21" fmla="*/ 11 h 426"/>
                <a:gd name="T22" fmla="*/ 517 w 529"/>
                <a:gd name="T23" fmla="*/ 11 h 426"/>
                <a:gd name="T24" fmla="*/ 517 w 529"/>
                <a:gd name="T25" fmla="*/ 11 h 426"/>
                <a:gd name="T26" fmla="*/ 517 w 529"/>
                <a:gd name="T27" fmla="*/ 51 h 426"/>
                <a:gd name="T28" fmla="*/ 152 w 529"/>
                <a:gd name="T29" fmla="*/ 416 h 426"/>
                <a:gd name="T30" fmla="*/ 152 w 529"/>
                <a:gd name="T31" fmla="*/ 416 h 426"/>
                <a:gd name="T32" fmla="*/ 132 w 529"/>
                <a:gd name="T33" fmla="*/ 42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9" h="426">
                  <a:moveTo>
                    <a:pt x="132" y="425"/>
                  </a:moveTo>
                  <a:lnTo>
                    <a:pt x="132" y="425"/>
                  </a:lnTo>
                  <a:cubicBezTo>
                    <a:pt x="124" y="425"/>
                    <a:pt x="118" y="422"/>
                    <a:pt x="112" y="416"/>
                  </a:cubicBezTo>
                  <a:lnTo>
                    <a:pt x="10" y="314"/>
                  </a:lnTo>
                  <a:lnTo>
                    <a:pt x="10" y="314"/>
                  </a:lnTo>
                  <a:cubicBezTo>
                    <a:pt x="0" y="303"/>
                    <a:pt x="0" y="285"/>
                    <a:pt x="10" y="274"/>
                  </a:cubicBezTo>
                  <a:lnTo>
                    <a:pt x="10" y="274"/>
                  </a:lnTo>
                  <a:cubicBezTo>
                    <a:pt x="20" y="263"/>
                    <a:pt x="39" y="263"/>
                    <a:pt x="50" y="274"/>
                  </a:cubicBezTo>
                  <a:lnTo>
                    <a:pt x="132" y="357"/>
                  </a:lnTo>
                  <a:lnTo>
                    <a:pt x="477" y="11"/>
                  </a:lnTo>
                  <a:lnTo>
                    <a:pt x="477" y="11"/>
                  </a:lnTo>
                  <a:cubicBezTo>
                    <a:pt x="489" y="0"/>
                    <a:pt x="506" y="0"/>
                    <a:pt x="517" y="11"/>
                  </a:cubicBezTo>
                  <a:lnTo>
                    <a:pt x="517" y="11"/>
                  </a:lnTo>
                  <a:cubicBezTo>
                    <a:pt x="528" y="22"/>
                    <a:pt x="528" y="40"/>
                    <a:pt x="517" y="51"/>
                  </a:cubicBezTo>
                  <a:lnTo>
                    <a:pt x="152" y="416"/>
                  </a:lnTo>
                  <a:lnTo>
                    <a:pt x="152" y="416"/>
                  </a:lnTo>
                  <a:cubicBezTo>
                    <a:pt x="146" y="422"/>
                    <a:pt x="139" y="425"/>
                    <a:pt x="132" y="4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853F814-9728-7D4F-8098-30C2CCFF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5976" y="4171904"/>
              <a:ext cx="2844154" cy="2772776"/>
            </a:xfrm>
            <a:custGeom>
              <a:avLst/>
              <a:gdLst>
                <a:gd name="connsiteX0" fmla="*/ 1147182 w 2844154"/>
                <a:gd name="connsiteY0" fmla="*/ 2691592 h 2772776"/>
                <a:gd name="connsiteX1" fmla="*/ 1784860 w 2844154"/>
                <a:gd name="connsiteY1" fmla="*/ 2691592 h 2772776"/>
                <a:gd name="connsiteX2" fmla="*/ 1833432 w 2844154"/>
                <a:gd name="connsiteY2" fmla="*/ 2731578 h 2772776"/>
                <a:gd name="connsiteX3" fmla="*/ 1784860 w 2844154"/>
                <a:gd name="connsiteY3" fmla="*/ 2772776 h 2772776"/>
                <a:gd name="connsiteX4" fmla="*/ 1147182 w 2844154"/>
                <a:gd name="connsiteY4" fmla="*/ 2772776 h 2772776"/>
                <a:gd name="connsiteX5" fmla="*/ 1098608 w 2844154"/>
                <a:gd name="connsiteY5" fmla="*/ 2731578 h 2772776"/>
                <a:gd name="connsiteX6" fmla="*/ 1147182 w 2844154"/>
                <a:gd name="connsiteY6" fmla="*/ 2691592 h 2772776"/>
                <a:gd name="connsiteX7" fmla="*/ 130970 w 2844154"/>
                <a:gd name="connsiteY7" fmla="*/ 2691592 h 2772776"/>
                <a:gd name="connsiteX8" fmla="*/ 768648 w 2844154"/>
                <a:gd name="connsiteY8" fmla="*/ 2691592 h 2772776"/>
                <a:gd name="connsiteX9" fmla="*/ 817220 w 2844154"/>
                <a:gd name="connsiteY9" fmla="*/ 2731578 h 2772776"/>
                <a:gd name="connsiteX10" fmla="*/ 768648 w 2844154"/>
                <a:gd name="connsiteY10" fmla="*/ 2772776 h 2772776"/>
                <a:gd name="connsiteX11" fmla="*/ 130970 w 2844154"/>
                <a:gd name="connsiteY11" fmla="*/ 2772776 h 2772776"/>
                <a:gd name="connsiteX12" fmla="*/ 82396 w 2844154"/>
                <a:gd name="connsiteY12" fmla="*/ 2731578 h 2772776"/>
                <a:gd name="connsiteX13" fmla="*/ 130970 w 2844154"/>
                <a:gd name="connsiteY13" fmla="*/ 2691592 h 2772776"/>
                <a:gd name="connsiteX14" fmla="*/ 130930 w 2844154"/>
                <a:gd name="connsiteY14" fmla="*/ 2158765 h 2772776"/>
                <a:gd name="connsiteX15" fmla="*/ 2687004 w 2844154"/>
                <a:gd name="connsiteY15" fmla="*/ 2158765 h 2772776"/>
                <a:gd name="connsiteX16" fmla="*/ 2734292 w 2844154"/>
                <a:gd name="connsiteY16" fmla="*/ 2202073 h 2772776"/>
                <a:gd name="connsiteX17" fmla="*/ 2687004 w 2844154"/>
                <a:gd name="connsiteY17" fmla="*/ 2245380 h 2772776"/>
                <a:gd name="connsiteX18" fmla="*/ 130930 w 2844154"/>
                <a:gd name="connsiteY18" fmla="*/ 2245380 h 2772776"/>
                <a:gd name="connsiteX19" fmla="*/ 82396 w 2844154"/>
                <a:gd name="connsiteY19" fmla="*/ 2202073 h 2772776"/>
                <a:gd name="connsiteX20" fmla="*/ 130930 w 2844154"/>
                <a:gd name="connsiteY20" fmla="*/ 2158765 h 2772776"/>
                <a:gd name="connsiteX21" fmla="*/ 130930 w 2844154"/>
                <a:gd name="connsiteY21" fmla="*/ 1911579 h 2772776"/>
                <a:gd name="connsiteX22" fmla="*/ 2687004 w 2844154"/>
                <a:gd name="connsiteY22" fmla="*/ 1911579 h 2772776"/>
                <a:gd name="connsiteX23" fmla="*/ 2734292 w 2844154"/>
                <a:gd name="connsiteY23" fmla="*/ 1951565 h 2772776"/>
                <a:gd name="connsiteX24" fmla="*/ 2687004 w 2844154"/>
                <a:gd name="connsiteY24" fmla="*/ 1992763 h 2772776"/>
                <a:gd name="connsiteX25" fmla="*/ 130930 w 2844154"/>
                <a:gd name="connsiteY25" fmla="*/ 1992763 h 2772776"/>
                <a:gd name="connsiteX26" fmla="*/ 82396 w 2844154"/>
                <a:gd name="connsiteY26" fmla="*/ 1951565 h 2772776"/>
                <a:gd name="connsiteX27" fmla="*/ 130930 w 2844154"/>
                <a:gd name="connsiteY27" fmla="*/ 1911579 h 2772776"/>
                <a:gd name="connsiteX28" fmla="*/ 130930 w 2844154"/>
                <a:gd name="connsiteY28" fmla="*/ 1664391 h 2772776"/>
                <a:gd name="connsiteX29" fmla="*/ 2687004 w 2844154"/>
                <a:gd name="connsiteY29" fmla="*/ 1664391 h 2772776"/>
                <a:gd name="connsiteX30" fmla="*/ 2734292 w 2844154"/>
                <a:gd name="connsiteY30" fmla="*/ 1707699 h 2772776"/>
                <a:gd name="connsiteX31" fmla="*/ 2687004 w 2844154"/>
                <a:gd name="connsiteY31" fmla="*/ 1751006 h 2772776"/>
                <a:gd name="connsiteX32" fmla="*/ 130930 w 2844154"/>
                <a:gd name="connsiteY32" fmla="*/ 1751006 h 2772776"/>
                <a:gd name="connsiteX33" fmla="*/ 82396 w 2844154"/>
                <a:gd name="connsiteY33" fmla="*/ 1707699 h 2772776"/>
                <a:gd name="connsiteX34" fmla="*/ 130930 w 2844154"/>
                <a:gd name="connsiteY34" fmla="*/ 1664391 h 2772776"/>
                <a:gd name="connsiteX35" fmla="*/ 77206 w 2844154"/>
                <a:gd name="connsiteY35" fmla="*/ 0 h 2772776"/>
                <a:gd name="connsiteX36" fmla="*/ 2766948 w 2844154"/>
                <a:gd name="connsiteY36" fmla="*/ 0 h 2772776"/>
                <a:gd name="connsiteX37" fmla="*/ 2844154 w 2844154"/>
                <a:gd name="connsiteY37" fmla="*/ 77350 h 2772776"/>
                <a:gd name="connsiteX38" fmla="*/ 2844154 w 2844154"/>
                <a:gd name="connsiteY38" fmla="*/ 1392292 h 2772776"/>
                <a:gd name="connsiteX39" fmla="*/ 2766948 w 2844154"/>
                <a:gd name="connsiteY39" fmla="*/ 1470889 h 2772776"/>
                <a:gd name="connsiteX40" fmla="*/ 77206 w 2844154"/>
                <a:gd name="connsiteY40" fmla="*/ 1470889 h 2772776"/>
                <a:gd name="connsiteX41" fmla="*/ 0 w 2844154"/>
                <a:gd name="connsiteY41" fmla="*/ 1392292 h 2772776"/>
                <a:gd name="connsiteX42" fmla="*/ 0 w 2844154"/>
                <a:gd name="connsiteY42" fmla="*/ 77350 h 2772776"/>
                <a:gd name="connsiteX43" fmla="*/ 77206 w 2844154"/>
                <a:gd name="connsiteY43" fmla="*/ 0 h 277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44154" h="2772776">
                  <a:moveTo>
                    <a:pt x="1147182" y="2691592"/>
                  </a:moveTo>
                  <a:lnTo>
                    <a:pt x="1784860" y="2691592"/>
                  </a:lnTo>
                  <a:cubicBezTo>
                    <a:pt x="1812260" y="2691592"/>
                    <a:pt x="1833432" y="2709768"/>
                    <a:pt x="1833432" y="2731578"/>
                  </a:cubicBezTo>
                  <a:cubicBezTo>
                    <a:pt x="1833432" y="2754600"/>
                    <a:pt x="1812260" y="2772776"/>
                    <a:pt x="1784860" y="2772776"/>
                  </a:cubicBezTo>
                  <a:lnTo>
                    <a:pt x="1147182" y="2772776"/>
                  </a:lnTo>
                  <a:cubicBezTo>
                    <a:pt x="1119782" y="2772776"/>
                    <a:pt x="1098608" y="2754600"/>
                    <a:pt x="1098608" y="2731578"/>
                  </a:cubicBezTo>
                  <a:cubicBezTo>
                    <a:pt x="1098608" y="2709768"/>
                    <a:pt x="1119782" y="2691592"/>
                    <a:pt x="1147182" y="2691592"/>
                  </a:cubicBezTo>
                  <a:close/>
                  <a:moveTo>
                    <a:pt x="130970" y="2691592"/>
                  </a:moveTo>
                  <a:lnTo>
                    <a:pt x="768648" y="2691592"/>
                  </a:lnTo>
                  <a:cubicBezTo>
                    <a:pt x="794802" y="2691592"/>
                    <a:pt x="817220" y="2709768"/>
                    <a:pt x="817220" y="2731578"/>
                  </a:cubicBezTo>
                  <a:cubicBezTo>
                    <a:pt x="817220" y="2754600"/>
                    <a:pt x="794802" y="2772776"/>
                    <a:pt x="768648" y="2772776"/>
                  </a:cubicBezTo>
                  <a:lnTo>
                    <a:pt x="130970" y="2772776"/>
                  </a:lnTo>
                  <a:cubicBezTo>
                    <a:pt x="103570" y="2772776"/>
                    <a:pt x="82396" y="2754600"/>
                    <a:pt x="82396" y="2731578"/>
                  </a:cubicBezTo>
                  <a:cubicBezTo>
                    <a:pt x="82396" y="2709768"/>
                    <a:pt x="103570" y="2691592"/>
                    <a:pt x="130970" y="2691592"/>
                  </a:cubicBezTo>
                  <a:close/>
                  <a:moveTo>
                    <a:pt x="130930" y="2158765"/>
                  </a:moveTo>
                  <a:lnTo>
                    <a:pt x="2687004" y="2158765"/>
                  </a:lnTo>
                  <a:cubicBezTo>
                    <a:pt x="2713136" y="2158765"/>
                    <a:pt x="2734292" y="2177872"/>
                    <a:pt x="2734292" y="2202073"/>
                  </a:cubicBezTo>
                  <a:cubicBezTo>
                    <a:pt x="2734292" y="2225000"/>
                    <a:pt x="2713136" y="2245380"/>
                    <a:pt x="2687004" y="2245380"/>
                  </a:cubicBezTo>
                  <a:lnTo>
                    <a:pt x="130930" y="2245380"/>
                  </a:lnTo>
                  <a:cubicBezTo>
                    <a:pt x="103552" y="2245380"/>
                    <a:pt x="82396" y="2225000"/>
                    <a:pt x="82396" y="2202073"/>
                  </a:cubicBezTo>
                  <a:cubicBezTo>
                    <a:pt x="82396" y="2177872"/>
                    <a:pt x="103552" y="2158765"/>
                    <a:pt x="130930" y="2158765"/>
                  </a:cubicBezTo>
                  <a:close/>
                  <a:moveTo>
                    <a:pt x="130930" y="1911579"/>
                  </a:moveTo>
                  <a:lnTo>
                    <a:pt x="2687004" y="1911579"/>
                  </a:lnTo>
                  <a:cubicBezTo>
                    <a:pt x="2713136" y="1911579"/>
                    <a:pt x="2734292" y="1929755"/>
                    <a:pt x="2734292" y="1951565"/>
                  </a:cubicBezTo>
                  <a:cubicBezTo>
                    <a:pt x="2734292" y="1974587"/>
                    <a:pt x="2713136" y="1992763"/>
                    <a:pt x="2687004" y="1992763"/>
                  </a:cubicBezTo>
                  <a:lnTo>
                    <a:pt x="130930" y="1992763"/>
                  </a:lnTo>
                  <a:cubicBezTo>
                    <a:pt x="103552" y="1992763"/>
                    <a:pt x="82396" y="1974587"/>
                    <a:pt x="82396" y="1951565"/>
                  </a:cubicBezTo>
                  <a:cubicBezTo>
                    <a:pt x="82396" y="1929755"/>
                    <a:pt x="103552" y="1911579"/>
                    <a:pt x="130930" y="1911579"/>
                  </a:cubicBezTo>
                  <a:close/>
                  <a:moveTo>
                    <a:pt x="130930" y="1664391"/>
                  </a:moveTo>
                  <a:lnTo>
                    <a:pt x="2687004" y="1664391"/>
                  </a:lnTo>
                  <a:cubicBezTo>
                    <a:pt x="2713136" y="1664391"/>
                    <a:pt x="2734292" y="1683498"/>
                    <a:pt x="2734292" y="1707699"/>
                  </a:cubicBezTo>
                  <a:cubicBezTo>
                    <a:pt x="2734292" y="1730626"/>
                    <a:pt x="2713136" y="1751006"/>
                    <a:pt x="2687004" y="1751006"/>
                  </a:cubicBezTo>
                  <a:lnTo>
                    <a:pt x="130930" y="1751006"/>
                  </a:lnTo>
                  <a:cubicBezTo>
                    <a:pt x="103552" y="1751006"/>
                    <a:pt x="82396" y="1730626"/>
                    <a:pt x="82396" y="1707699"/>
                  </a:cubicBezTo>
                  <a:cubicBezTo>
                    <a:pt x="82396" y="1683498"/>
                    <a:pt x="103552" y="1664391"/>
                    <a:pt x="130930" y="1664391"/>
                  </a:cubicBezTo>
                  <a:close/>
                  <a:moveTo>
                    <a:pt x="77206" y="0"/>
                  </a:moveTo>
                  <a:lnTo>
                    <a:pt x="2766948" y="0"/>
                  </a:lnTo>
                  <a:cubicBezTo>
                    <a:pt x="2809286" y="0"/>
                    <a:pt x="2844154" y="33685"/>
                    <a:pt x="2844154" y="77350"/>
                  </a:cubicBezTo>
                  <a:lnTo>
                    <a:pt x="2844154" y="1392292"/>
                  </a:lnTo>
                  <a:cubicBezTo>
                    <a:pt x="2844154" y="1435957"/>
                    <a:pt x="2809286" y="1470889"/>
                    <a:pt x="2766948" y="1470889"/>
                  </a:cubicBezTo>
                  <a:lnTo>
                    <a:pt x="77206" y="1470889"/>
                  </a:lnTo>
                  <a:cubicBezTo>
                    <a:pt x="33622" y="1470889"/>
                    <a:pt x="0" y="1435957"/>
                    <a:pt x="0" y="1392292"/>
                  </a:cubicBezTo>
                  <a:lnTo>
                    <a:pt x="0" y="77350"/>
                  </a:lnTo>
                  <a:cubicBezTo>
                    <a:pt x="0" y="33685"/>
                    <a:pt x="33622" y="0"/>
                    <a:pt x="77206" y="0"/>
                  </a:cubicBezTo>
                  <a:close/>
                </a:path>
              </a:pathLst>
            </a:custGeom>
            <a:solidFill>
              <a:srgbClr val="DAE6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34593BE8-FFDF-7F45-9F9D-B37D919EB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6394" y="3853308"/>
              <a:ext cx="3510057" cy="3570481"/>
            </a:xfrm>
            <a:custGeom>
              <a:avLst/>
              <a:gdLst>
                <a:gd name="T0" fmla="*/ 2630 w 2819"/>
                <a:gd name="T1" fmla="*/ 2867 h 2868"/>
                <a:gd name="T2" fmla="*/ 187 w 2819"/>
                <a:gd name="T3" fmla="*/ 2867 h 2868"/>
                <a:gd name="T4" fmla="*/ 187 w 2819"/>
                <a:gd name="T5" fmla="*/ 2867 h 2868"/>
                <a:gd name="T6" fmla="*/ 0 w 2819"/>
                <a:gd name="T7" fmla="*/ 2680 h 2868"/>
                <a:gd name="T8" fmla="*/ 0 w 2819"/>
                <a:gd name="T9" fmla="*/ 2680 h 2868"/>
                <a:gd name="T10" fmla="*/ 9 w 2819"/>
                <a:gd name="T11" fmla="*/ 2670 h 2868"/>
                <a:gd name="T12" fmla="*/ 9 w 2819"/>
                <a:gd name="T13" fmla="*/ 2670 h 2868"/>
                <a:gd name="T14" fmla="*/ 18 w 2819"/>
                <a:gd name="T15" fmla="*/ 2680 h 2868"/>
                <a:gd name="T16" fmla="*/ 18 w 2819"/>
                <a:gd name="T17" fmla="*/ 2680 h 2868"/>
                <a:gd name="T18" fmla="*/ 187 w 2819"/>
                <a:gd name="T19" fmla="*/ 2849 h 2868"/>
                <a:gd name="T20" fmla="*/ 2630 w 2819"/>
                <a:gd name="T21" fmla="*/ 2849 h 2868"/>
                <a:gd name="T22" fmla="*/ 2630 w 2819"/>
                <a:gd name="T23" fmla="*/ 2849 h 2868"/>
                <a:gd name="T24" fmla="*/ 2800 w 2819"/>
                <a:gd name="T25" fmla="*/ 2680 h 2868"/>
                <a:gd name="T26" fmla="*/ 2800 w 2819"/>
                <a:gd name="T27" fmla="*/ 187 h 2868"/>
                <a:gd name="T28" fmla="*/ 2800 w 2819"/>
                <a:gd name="T29" fmla="*/ 187 h 2868"/>
                <a:gd name="T30" fmla="*/ 2630 w 2819"/>
                <a:gd name="T31" fmla="*/ 18 h 2868"/>
                <a:gd name="T32" fmla="*/ 2630 w 2819"/>
                <a:gd name="T33" fmla="*/ 18 h 2868"/>
                <a:gd name="T34" fmla="*/ 2621 w 2819"/>
                <a:gd name="T35" fmla="*/ 9 h 2868"/>
                <a:gd name="T36" fmla="*/ 2621 w 2819"/>
                <a:gd name="T37" fmla="*/ 9 h 2868"/>
                <a:gd name="T38" fmla="*/ 2630 w 2819"/>
                <a:gd name="T39" fmla="*/ 0 h 2868"/>
                <a:gd name="T40" fmla="*/ 2630 w 2819"/>
                <a:gd name="T41" fmla="*/ 0 h 2868"/>
                <a:gd name="T42" fmla="*/ 2818 w 2819"/>
                <a:gd name="T43" fmla="*/ 187 h 2868"/>
                <a:gd name="T44" fmla="*/ 2818 w 2819"/>
                <a:gd name="T45" fmla="*/ 2680 h 2868"/>
                <a:gd name="T46" fmla="*/ 2818 w 2819"/>
                <a:gd name="T47" fmla="*/ 2680 h 2868"/>
                <a:gd name="T48" fmla="*/ 2630 w 2819"/>
                <a:gd name="T49" fmla="*/ 2867 h 2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19" h="2868">
                  <a:moveTo>
                    <a:pt x="2630" y="2867"/>
                  </a:moveTo>
                  <a:lnTo>
                    <a:pt x="187" y="2867"/>
                  </a:lnTo>
                  <a:lnTo>
                    <a:pt x="187" y="2867"/>
                  </a:lnTo>
                  <a:cubicBezTo>
                    <a:pt x="84" y="2867"/>
                    <a:pt x="0" y="2783"/>
                    <a:pt x="0" y="2680"/>
                  </a:cubicBezTo>
                  <a:lnTo>
                    <a:pt x="0" y="2680"/>
                  </a:lnTo>
                  <a:cubicBezTo>
                    <a:pt x="0" y="2675"/>
                    <a:pt x="4" y="2670"/>
                    <a:pt x="9" y="2670"/>
                  </a:cubicBezTo>
                  <a:lnTo>
                    <a:pt x="9" y="2670"/>
                  </a:lnTo>
                  <a:cubicBezTo>
                    <a:pt x="14" y="2670"/>
                    <a:pt x="18" y="2675"/>
                    <a:pt x="18" y="2680"/>
                  </a:cubicBezTo>
                  <a:lnTo>
                    <a:pt x="18" y="2680"/>
                  </a:lnTo>
                  <a:cubicBezTo>
                    <a:pt x="18" y="2773"/>
                    <a:pt x="94" y="2849"/>
                    <a:pt x="187" y="2849"/>
                  </a:cubicBezTo>
                  <a:lnTo>
                    <a:pt x="2630" y="2849"/>
                  </a:lnTo>
                  <a:lnTo>
                    <a:pt x="2630" y="2849"/>
                  </a:lnTo>
                  <a:cubicBezTo>
                    <a:pt x="2723" y="2849"/>
                    <a:pt x="2800" y="2773"/>
                    <a:pt x="2800" y="2680"/>
                  </a:cubicBezTo>
                  <a:lnTo>
                    <a:pt x="2800" y="187"/>
                  </a:lnTo>
                  <a:lnTo>
                    <a:pt x="2800" y="187"/>
                  </a:lnTo>
                  <a:cubicBezTo>
                    <a:pt x="2800" y="95"/>
                    <a:pt x="2723" y="18"/>
                    <a:pt x="2630" y="18"/>
                  </a:cubicBezTo>
                  <a:lnTo>
                    <a:pt x="2630" y="18"/>
                  </a:lnTo>
                  <a:cubicBezTo>
                    <a:pt x="2625" y="18"/>
                    <a:pt x="2621" y="14"/>
                    <a:pt x="2621" y="9"/>
                  </a:cubicBezTo>
                  <a:lnTo>
                    <a:pt x="2621" y="9"/>
                  </a:lnTo>
                  <a:cubicBezTo>
                    <a:pt x="2621" y="4"/>
                    <a:pt x="2625" y="0"/>
                    <a:pt x="2630" y="0"/>
                  </a:cubicBezTo>
                  <a:lnTo>
                    <a:pt x="2630" y="0"/>
                  </a:lnTo>
                  <a:cubicBezTo>
                    <a:pt x="2733" y="0"/>
                    <a:pt x="2818" y="85"/>
                    <a:pt x="2818" y="187"/>
                  </a:cubicBezTo>
                  <a:lnTo>
                    <a:pt x="2818" y="2680"/>
                  </a:lnTo>
                  <a:lnTo>
                    <a:pt x="2818" y="2680"/>
                  </a:lnTo>
                  <a:cubicBezTo>
                    <a:pt x="2818" y="2783"/>
                    <a:pt x="2733" y="2867"/>
                    <a:pt x="2630" y="2867"/>
                  </a:cubicBezTo>
                </a:path>
              </a:pathLst>
            </a:custGeom>
            <a:solidFill>
              <a:srgbClr val="BACC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8" name="Freeform 87">
              <a:extLst>
                <a:ext uri="{FF2B5EF4-FFF2-40B4-BE49-F238E27FC236}">
                  <a16:creationId xmlns:a16="http://schemas.microsoft.com/office/drawing/2014/main" id="{998EE708-8AFC-B24C-8F8A-7CA5900B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4048" y="6918428"/>
              <a:ext cx="900860" cy="758041"/>
            </a:xfrm>
            <a:custGeom>
              <a:avLst/>
              <a:gdLst>
                <a:gd name="T0" fmla="*/ 711 w 723"/>
                <a:gd name="T1" fmla="*/ 11 h 609"/>
                <a:gd name="T2" fmla="*/ 711 w 723"/>
                <a:gd name="T3" fmla="*/ 11 h 609"/>
                <a:gd name="T4" fmla="*/ 671 w 723"/>
                <a:gd name="T5" fmla="*/ 11 h 609"/>
                <a:gd name="T6" fmla="*/ 553 w 723"/>
                <a:gd name="T7" fmla="*/ 129 h 609"/>
                <a:gd name="T8" fmla="*/ 553 w 723"/>
                <a:gd name="T9" fmla="*/ 129 h 609"/>
                <a:gd name="T10" fmla="*/ 304 w 723"/>
                <a:gd name="T11" fmla="*/ 0 h 609"/>
                <a:gd name="T12" fmla="*/ 304 w 723"/>
                <a:gd name="T13" fmla="*/ 0 h 609"/>
                <a:gd name="T14" fmla="*/ 0 w 723"/>
                <a:gd name="T15" fmla="*/ 304 h 609"/>
                <a:gd name="T16" fmla="*/ 0 w 723"/>
                <a:gd name="T17" fmla="*/ 304 h 609"/>
                <a:gd name="T18" fmla="*/ 304 w 723"/>
                <a:gd name="T19" fmla="*/ 608 h 609"/>
                <a:gd name="T20" fmla="*/ 304 w 723"/>
                <a:gd name="T21" fmla="*/ 608 h 609"/>
                <a:gd name="T22" fmla="*/ 608 w 723"/>
                <a:gd name="T23" fmla="*/ 304 h 609"/>
                <a:gd name="T24" fmla="*/ 608 w 723"/>
                <a:gd name="T25" fmla="*/ 304 h 609"/>
                <a:gd name="T26" fmla="*/ 582 w 723"/>
                <a:gd name="T27" fmla="*/ 181 h 609"/>
                <a:gd name="T28" fmla="*/ 711 w 723"/>
                <a:gd name="T29" fmla="*/ 51 h 609"/>
                <a:gd name="T30" fmla="*/ 711 w 723"/>
                <a:gd name="T31" fmla="*/ 51 h 609"/>
                <a:gd name="T32" fmla="*/ 711 w 723"/>
                <a:gd name="T33" fmla="*/ 11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609">
                  <a:moveTo>
                    <a:pt x="711" y="11"/>
                  </a:moveTo>
                  <a:lnTo>
                    <a:pt x="711" y="11"/>
                  </a:lnTo>
                  <a:cubicBezTo>
                    <a:pt x="700" y="0"/>
                    <a:pt x="682" y="0"/>
                    <a:pt x="671" y="11"/>
                  </a:cubicBezTo>
                  <a:lnTo>
                    <a:pt x="553" y="129"/>
                  </a:lnTo>
                  <a:lnTo>
                    <a:pt x="553" y="129"/>
                  </a:lnTo>
                  <a:cubicBezTo>
                    <a:pt x="498" y="51"/>
                    <a:pt x="407" y="0"/>
                    <a:pt x="304" y="0"/>
                  </a:cubicBezTo>
                  <a:lnTo>
                    <a:pt x="304" y="0"/>
                  </a:lnTo>
                  <a:cubicBezTo>
                    <a:pt x="136" y="0"/>
                    <a:pt x="0" y="136"/>
                    <a:pt x="0" y="304"/>
                  </a:cubicBezTo>
                  <a:lnTo>
                    <a:pt x="0" y="304"/>
                  </a:lnTo>
                  <a:cubicBezTo>
                    <a:pt x="0" y="472"/>
                    <a:pt x="136" y="608"/>
                    <a:pt x="304" y="608"/>
                  </a:cubicBezTo>
                  <a:lnTo>
                    <a:pt x="304" y="608"/>
                  </a:lnTo>
                  <a:cubicBezTo>
                    <a:pt x="472" y="608"/>
                    <a:pt x="608" y="472"/>
                    <a:pt x="608" y="304"/>
                  </a:cubicBezTo>
                  <a:lnTo>
                    <a:pt x="608" y="304"/>
                  </a:lnTo>
                  <a:cubicBezTo>
                    <a:pt x="608" y="260"/>
                    <a:pt x="599" y="218"/>
                    <a:pt x="582" y="181"/>
                  </a:cubicBezTo>
                  <a:lnTo>
                    <a:pt x="711" y="51"/>
                  </a:lnTo>
                  <a:lnTo>
                    <a:pt x="711" y="51"/>
                  </a:lnTo>
                  <a:cubicBezTo>
                    <a:pt x="722" y="40"/>
                    <a:pt x="722" y="22"/>
                    <a:pt x="711" y="11"/>
                  </a:cubicBezTo>
                </a:path>
              </a:pathLst>
            </a:custGeom>
            <a:solidFill>
              <a:srgbClr val="80E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9" name="Freeform 88">
              <a:extLst>
                <a:ext uri="{FF2B5EF4-FFF2-40B4-BE49-F238E27FC236}">
                  <a16:creationId xmlns:a16="http://schemas.microsoft.com/office/drawing/2014/main" id="{09C73DC4-7A24-C144-95A2-74E4A8315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1798" y="6918426"/>
              <a:ext cx="659165" cy="527332"/>
            </a:xfrm>
            <a:custGeom>
              <a:avLst/>
              <a:gdLst>
                <a:gd name="T0" fmla="*/ 133 w 530"/>
                <a:gd name="T1" fmla="*/ 424 h 425"/>
                <a:gd name="T2" fmla="*/ 133 w 530"/>
                <a:gd name="T3" fmla="*/ 424 h 425"/>
                <a:gd name="T4" fmla="*/ 113 w 530"/>
                <a:gd name="T5" fmla="*/ 416 h 425"/>
                <a:gd name="T6" fmla="*/ 10 w 530"/>
                <a:gd name="T7" fmla="*/ 313 h 425"/>
                <a:gd name="T8" fmla="*/ 10 w 530"/>
                <a:gd name="T9" fmla="*/ 313 h 425"/>
                <a:gd name="T10" fmla="*/ 10 w 530"/>
                <a:gd name="T11" fmla="*/ 273 h 425"/>
                <a:gd name="T12" fmla="*/ 10 w 530"/>
                <a:gd name="T13" fmla="*/ 273 h 425"/>
                <a:gd name="T14" fmla="*/ 51 w 530"/>
                <a:gd name="T15" fmla="*/ 273 h 425"/>
                <a:gd name="T16" fmla="*/ 133 w 530"/>
                <a:gd name="T17" fmla="*/ 355 h 425"/>
                <a:gd name="T18" fmla="*/ 478 w 530"/>
                <a:gd name="T19" fmla="*/ 10 h 425"/>
                <a:gd name="T20" fmla="*/ 478 w 530"/>
                <a:gd name="T21" fmla="*/ 10 h 425"/>
                <a:gd name="T22" fmla="*/ 518 w 530"/>
                <a:gd name="T23" fmla="*/ 10 h 425"/>
                <a:gd name="T24" fmla="*/ 518 w 530"/>
                <a:gd name="T25" fmla="*/ 10 h 425"/>
                <a:gd name="T26" fmla="*/ 518 w 530"/>
                <a:gd name="T27" fmla="*/ 51 h 425"/>
                <a:gd name="T28" fmla="*/ 153 w 530"/>
                <a:gd name="T29" fmla="*/ 416 h 425"/>
                <a:gd name="T30" fmla="*/ 153 w 530"/>
                <a:gd name="T31" fmla="*/ 416 h 425"/>
                <a:gd name="T32" fmla="*/ 133 w 530"/>
                <a:gd name="T33" fmla="*/ 4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0" h="425">
                  <a:moveTo>
                    <a:pt x="133" y="424"/>
                  </a:moveTo>
                  <a:lnTo>
                    <a:pt x="133" y="424"/>
                  </a:lnTo>
                  <a:cubicBezTo>
                    <a:pt x="126" y="424"/>
                    <a:pt x="119" y="422"/>
                    <a:pt x="113" y="416"/>
                  </a:cubicBezTo>
                  <a:lnTo>
                    <a:pt x="10" y="313"/>
                  </a:lnTo>
                  <a:lnTo>
                    <a:pt x="10" y="313"/>
                  </a:lnTo>
                  <a:cubicBezTo>
                    <a:pt x="0" y="302"/>
                    <a:pt x="0" y="284"/>
                    <a:pt x="10" y="273"/>
                  </a:cubicBezTo>
                  <a:lnTo>
                    <a:pt x="10" y="273"/>
                  </a:lnTo>
                  <a:cubicBezTo>
                    <a:pt x="21" y="262"/>
                    <a:pt x="40" y="262"/>
                    <a:pt x="51" y="273"/>
                  </a:cubicBezTo>
                  <a:lnTo>
                    <a:pt x="133" y="355"/>
                  </a:lnTo>
                  <a:lnTo>
                    <a:pt x="478" y="10"/>
                  </a:lnTo>
                  <a:lnTo>
                    <a:pt x="478" y="10"/>
                  </a:lnTo>
                  <a:cubicBezTo>
                    <a:pt x="490" y="0"/>
                    <a:pt x="507" y="0"/>
                    <a:pt x="518" y="10"/>
                  </a:cubicBezTo>
                  <a:lnTo>
                    <a:pt x="518" y="10"/>
                  </a:lnTo>
                  <a:cubicBezTo>
                    <a:pt x="529" y="21"/>
                    <a:pt x="529" y="39"/>
                    <a:pt x="518" y="51"/>
                  </a:cubicBezTo>
                  <a:lnTo>
                    <a:pt x="153" y="416"/>
                  </a:lnTo>
                  <a:lnTo>
                    <a:pt x="153" y="416"/>
                  </a:lnTo>
                  <a:cubicBezTo>
                    <a:pt x="147" y="422"/>
                    <a:pt x="140" y="424"/>
                    <a:pt x="133" y="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0" name="Freeform 89">
              <a:extLst>
                <a:ext uri="{FF2B5EF4-FFF2-40B4-BE49-F238E27FC236}">
                  <a16:creationId xmlns:a16="http://schemas.microsoft.com/office/drawing/2014/main" id="{E7CE936C-6020-CB4F-81F8-F2E7C336F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3637" y="9115647"/>
              <a:ext cx="620716" cy="538319"/>
            </a:xfrm>
            <a:custGeom>
              <a:avLst/>
              <a:gdLst>
                <a:gd name="T0" fmla="*/ 340 w 498"/>
                <a:gd name="T1" fmla="*/ 415 h 433"/>
                <a:gd name="T2" fmla="*/ 0 w 498"/>
                <a:gd name="T3" fmla="*/ 215 h 433"/>
                <a:gd name="T4" fmla="*/ 36 w 498"/>
                <a:gd name="T5" fmla="*/ 63 h 433"/>
                <a:gd name="T6" fmla="*/ 422 w 498"/>
                <a:gd name="T7" fmla="*/ 5 h 433"/>
                <a:gd name="T8" fmla="*/ 422 w 498"/>
                <a:gd name="T9" fmla="*/ 5 h 433"/>
                <a:gd name="T10" fmla="*/ 489 w 498"/>
                <a:gd name="T11" fmla="*/ 57 h 433"/>
                <a:gd name="T12" fmla="*/ 489 w 498"/>
                <a:gd name="T13" fmla="*/ 57 h 433"/>
                <a:gd name="T14" fmla="*/ 432 w 498"/>
                <a:gd name="T15" fmla="*/ 370 h 433"/>
                <a:gd name="T16" fmla="*/ 422 w 498"/>
                <a:gd name="T17" fmla="*/ 390 h 433"/>
                <a:gd name="T18" fmla="*/ 422 w 498"/>
                <a:gd name="T19" fmla="*/ 390 h 433"/>
                <a:gd name="T20" fmla="*/ 340 w 498"/>
                <a:gd name="T21" fmla="*/ 415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8" h="433">
                  <a:moveTo>
                    <a:pt x="340" y="415"/>
                  </a:moveTo>
                  <a:lnTo>
                    <a:pt x="0" y="215"/>
                  </a:lnTo>
                  <a:lnTo>
                    <a:pt x="36" y="63"/>
                  </a:lnTo>
                  <a:lnTo>
                    <a:pt x="422" y="5"/>
                  </a:lnTo>
                  <a:lnTo>
                    <a:pt x="422" y="5"/>
                  </a:lnTo>
                  <a:cubicBezTo>
                    <a:pt x="455" y="0"/>
                    <a:pt x="486" y="24"/>
                    <a:pt x="489" y="57"/>
                  </a:cubicBezTo>
                  <a:lnTo>
                    <a:pt x="489" y="57"/>
                  </a:lnTo>
                  <a:cubicBezTo>
                    <a:pt x="497" y="165"/>
                    <a:pt x="478" y="273"/>
                    <a:pt x="432" y="370"/>
                  </a:cubicBezTo>
                  <a:lnTo>
                    <a:pt x="422" y="390"/>
                  </a:lnTo>
                  <a:lnTo>
                    <a:pt x="422" y="390"/>
                  </a:lnTo>
                  <a:cubicBezTo>
                    <a:pt x="407" y="421"/>
                    <a:pt x="369" y="432"/>
                    <a:pt x="340" y="415"/>
                  </a:cubicBezTo>
                </a:path>
              </a:pathLst>
            </a:custGeom>
            <a:solidFill>
              <a:srgbClr val="2A39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1" name="Freeform 90">
              <a:extLst>
                <a:ext uri="{FF2B5EF4-FFF2-40B4-BE49-F238E27FC236}">
                  <a16:creationId xmlns:a16="http://schemas.microsoft.com/office/drawing/2014/main" id="{6963A308-D2F6-8740-B335-945EE73FA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1376" y="9807768"/>
              <a:ext cx="346064" cy="675642"/>
            </a:xfrm>
            <a:custGeom>
              <a:avLst/>
              <a:gdLst>
                <a:gd name="T0" fmla="*/ 277 w 278"/>
                <a:gd name="T1" fmla="*/ 541 h 542"/>
                <a:gd name="T2" fmla="*/ 213 w 278"/>
                <a:gd name="T3" fmla="*/ 541 h 542"/>
                <a:gd name="T4" fmla="*/ 0 w 278"/>
                <a:gd name="T5" fmla="*/ 0 h 542"/>
                <a:gd name="T6" fmla="*/ 64 w 278"/>
                <a:gd name="T7" fmla="*/ 0 h 542"/>
                <a:gd name="T8" fmla="*/ 277 w 278"/>
                <a:gd name="T9" fmla="*/ 54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542">
                  <a:moveTo>
                    <a:pt x="277" y="541"/>
                  </a:moveTo>
                  <a:lnTo>
                    <a:pt x="213" y="541"/>
                  </a:lnTo>
                  <a:lnTo>
                    <a:pt x="0" y="0"/>
                  </a:lnTo>
                  <a:lnTo>
                    <a:pt x="64" y="0"/>
                  </a:lnTo>
                  <a:lnTo>
                    <a:pt x="277" y="541"/>
                  </a:lnTo>
                </a:path>
              </a:pathLst>
            </a:custGeom>
            <a:solidFill>
              <a:srgbClr val="D1D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2" name="Freeform 91">
              <a:extLst>
                <a:ext uri="{FF2B5EF4-FFF2-40B4-BE49-F238E27FC236}">
                  <a16:creationId xmlns:a16="http://schemas.microsoft.com/office/drawing/2014/main" id="{73765D77-E4DF-5248-BFB0-E3BCCFBB1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7982" y="10593275"/>
              <a:ext cx="3515550" cy="208735"/>
            </a:xfrm>
            <a:custGeom>
              <a:avLst/>
              <a:gdLst>
                <a:gd name="T0" fmla="*/ 2687 w 2824"/>
                <a:gd name="T1" fmla="*/ 167 h 168"/>
                <a:gd name="T2" fmla="*/ 135 w 2824"/>
                <a:gd name="T3" fmla="*/ 167 h 168"/>
                <a:gd name="T4" fmla="*/ 135 w 2824"/>
                <a:gd name="T5" fmla="*/ 167 h 168"/>
                <a:gd name="T6" fmla="*/ 37 w 2824"/>
                <a:gd name="T7" fmla="*/ 100 h 168"/>
                <a:gd name="T8" fmla="*/ 0 w 2824"/>
                <a:gd name="T9" fmla="*/ 0 h 168"/>
                <a:gd name="T10" fmla="*/ 2823 w 2824"/>
                <a:gd name="T11" fmla="*/ 0 h 168"/>
                <a:gd name="T12" fmla="*/ 2785 w 2824"/>
                <a:gd name="T13" fmla="*/ 100 h 168"/>
                <a:gd name="T14" fmla="*/ 2785 w 2824"/>
                <a:gd name="T15" fmla="*/ 100 h 168"/>
                <a:gd name="T16" fmla="*/ 2687 w 2824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4" h="168">
                  <a:moveTo>
                    <a:pt x="2687" y="167"/>
                  </a:moveTo>
                  <a:lnTo>
                    <a:pt x="135" y="167"/>
                  </a:lnTo>
                  <a:lnTo>
                    <a:pt x="135" y="167"/>
                  </a:lnTo>
                  <a:cubicBezTo>
                    <a:pt x="92" y="167"/>
                    <a:pt x="53" y="141"/>
                    <a:pt x="37" y="100"/>
                  </a:cubicBezTo>
                  <a:lnTo>
                    <a:pt x="0" y="0"/>
                  </a:lnTo>
                  <a:lnTo>
                    <a:pt x="2823" y="0"/>
                  </a:lnTo>
                  <a:lnTo>
                    <a:pt x="2785" y="100"/>
                  </a:lnTo>
                  <a:lnTo>
                    <a:pt x="2785" y="100"/>
                  </a:lnTo>
                  <a:cubicBezTo>
                    <a:pt x="2769" y="141"/>
                    <a:pt x="2730" y="167"/>
                    <a:pt x="2687" y="167"/>
                  </a:cubicBezTo>
                </a:path>
              </a:pathLst>
            </a:custGeom>
            <a:solidFill>
              <a:srgbClr val="DAE6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3" name="Freeform 92">
              <a:extLst>
                <a:ext uri="{FF2B5EF4-FFF2-40B4-BE49-F238E27FC236}">
                  <a16:creationId xmlns:a16="http://schemas.microsoft.com/office/drawing/2014/main" id="{03723FE1-30F8-8F40-A14F-E05A2CB1C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1234" y="10802008"/>
              <a:ext cx="626206" cy="1060159"/>
            </a:xfrm>
            <a:custGeom>
              <a:avLst/>
              <a:gdLst>
                <a:gd name="T0" fmla="*/ 500 w 501"/>
                <a:gd name="T1" fmla="*/ 0 h 850"/>
                <a:gd name="T2" fmla="*/ 218 w 501"/>
                <a:gd name="T3" fmla="*/ 0 h 850"/>
                <a:gd name="T4" fmla="*/ 13 w 501"/>
                <a:gd name="T5" fmla="*/ 754 h 850"/>
                <a:gd name="T6" fmla="*/ 13 w 501"/>
                <a:gd name="T7" fmla="*/ 754 h 850"/>
                <a:gd name="T8" fmla="*/ 84 w 501"/>
                <a:gd name="T9" fmla="*/ 849 h 850"/>
                <a:gd name="T10" fmla="*/ 84 w 501"/>
                <a:gd name="T11" fmla="*/ 849 h 850"/>
                <a:gd name="T12" fmla="*/ 152 w 501"/>
                <a:gd name="T13" fmla="*/ 804 h 850"/>
                <a:gd name="T14" fmla="*/ 500 w 501"/>
                <a:gd name="T1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850">
                  <a:moveTo>
                    <a:pt x="500" y="0"/>
                  </a:moveTo>
                  <a:lnTo>
                    <a:pt x="218" y="0"/>
                  </a:lnTo>
                  <a:lnTo>
                    <a:pt x="13" y="754"/>
                  </a:lnTo>
                  <a:lnTo>
                    <a:pt x="13" y="754"/>
                  </a:lnTo>
                  <a:cubicBezTo>
                    <a:pt x="0" y="802"/>
                    <a:pt x="35" y="849"/>
                    <a:pt x="84" y="849"/>
                  </a:cubicBezTo>
                  <a:lnTo>
                    <a:pt x="84" y="849"/>
                  </a:lnTo>
                  <a:cubicBezTo>
                    <a:pt x="114" y="849"/>
                    <a:pt x="140" y="831"/>
                    <a:pt x="152" y="804"/>
                  </a:cubicBezTo>
                  <a:lnTo>
                    <a:pt x="500" y="0"/>
                  </a:lnTo>
                </a:path>
              </a:pathLst>
            </a:custGeom>
            <a:solidFill>
              <a:srgbClr val="BACC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4" name="Freeform 93">
              <a:extLst>
                <a:ext uri="{FF2B5EF4-FFF2-40B4-BE49-F238E27FC236}">
                  <a16:creationId xmlns:a16="http://schemas.microsoft.com/office/drawing/2014/main" id="{9FA8C12A-97E0-F942-BC60-5A2FC361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7559" y="10802008"/>
              <a:ext cx="626206" cy="1060159"/>
            </a:xfrm>
            <a:custGeom>
              <a:avLst/>
              <a:gdLst>
                <a:gd name="T0" fmla="*/ 500 w 501"/>
                <a:gd name="T1" fmla="*/ 0 h 850"/>
                <a:gd name="T2" fmla="*/ 218 w 501"/>
                <a:gd name="T3" fmla="*/ 0 h 850"/>
                <a:gd name="T4" fmla="*/ 12 w 501"/>
                <a:gd name="T5" fmla="*/ 754 h 850"/>
                <a:gd name="T6" fmla="*/ 12 w 501"/>
                <a:gd name="T7" fmla="*/ 754 h 850"/>
                <a:gd name="T8" fmla="*/ 84 w 501"/>
                <a:gd name="T9" fmla="*/ 849 h 850"/>
                <a:gd name="T10" fmla="*/ 84 w 501"/>
                <a:gd name="T11" fmla="*/ 849 h 850"/>
                <a:gd name="T12" fmla="*/ 153 w 501"/>
                <a:gd name="T13" fmla="*/ 804 h 850"/>
                <a:gd name="T14" fmla="*/ 500 w 501"/>
                <a:gd name="T1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850">
                  <a:moveTo>
                    <a:pt x="500" y="0"/>
                  </a:moveTo>
                  <a:lnTo>
                    <a:pt x="218" y="0"/>
                  </a:lnTo>
                  <a:lnTo>
                    <a:pt x="12" y="754"/>
                  </a:lnTo>
                  <a:lnTo>
                    <a:pt x="12" y="754"/>
                  </a:lnTo>
                  <a:cubicBezTo>
                    <a:pt x="0" y="802"/>
                    <a:pt x="35" y="849"/>
                    <a:pt x="84" y="849"/>
                  </a:cubicBezTo>
                  <a:lnTo>
                    <a:pt x="84" y="849"/>
                  </a:lnTo>
                  <a:cubicBezTo>
                    <a:pt x="114" y="849"/>
                    <a:pt x="141" y="831"/>
                    <a:pt x="153" y="804"/>
                  </a:cubicBezTo>
                  <a:lnTo>
                    <a:pt x="500" y="0"/>
                  </a:lnTo>
                </a:path>
              </a:pathLst>
            </a:custGeom>
            <a:solidFill>
              <a:srgbClr val="CBDB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id="{0A410F46-5A57-EC4E-9462-637498EF3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1680" y="10802008"/>
              <a:ext cx="626206" cy="1060159"/>
            </a:xfrm>
            <a:custGeom>
              <a:avLst/>
              <a:gdLst>
                <a:gd name="T0" fmla="*/ 0 w 501"/>
                <a:gd name="T1" fmla="*/ 0 h 850"/>
                <a:gd name="T2" fmla="*/ 281 w 501"/>
                <a:gd name="T3" fmla="*/ 0 h 850"/>
                <a:gd name="T4" fmla="*/ 487 w 501"/>
                <a:gd name="T5" fmla="*/ 754 h 850"/>
                <a:gd name="T6" fmla="*/ 487 w 501"/>
                <a:gd name="T7" fmla="*/ 754 h 850"/>
                <a:gd name="T8" fmla="*/ 415 w 501"/>
                <a:gd name="T9" fmla="*/ 849 h 850"/>
                <a:gd name="T10" fmla="*/ 415 w 501"/>
                <a:gd name="T11" fmla="*/ 849 h 850"/>
                <a:gd name="T12" fmla="*/ 347 w 501"/>
                <a:gd name="T13" fmla="*/ 804 h 850"/>
                <a:gd name="T14" fmla="*/ 0 w 501"/>
                <a:gd name="T1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850">
                  <a:moveTo>
                    <a:pt x="0" y="0"/>
                  </a:moveTo>
                  <a:lnTo>
                    <a:pt x="281" y="0"/>
                  </a:lnTo>
                  <a:lnTo>
                    <a:pt x="487" y="754"/>
                  </a:lnTo>
                  <a:lnTo>
                    <a:pt x="487" y="754"/>
                  </a:lnTo>
                  <a:cubicBezTo>
                    <a:pt x="500" y="802"/>
                    <a:pt x="464" y="849"/>
                    <a:pt x="415" y="849"/>
                  </a:cubicBezTo>
                  <a:lnTo>
                    <a:pt x="415" y="849"/>
                  </a:lnTo>
                  <a:cubicBezTo>
                    <a:pt x="386" y="849"/>
                    <a:pt x="359" y="831"/>
                    <a:pt x="347" y="804"/>
                  </a:cubicBezTo>
                  <a:lnTo>
                    <a:pt x="0" y="0"/>
                  </a:lnTo>
                </a:path>
              </a:pathLst>
            </a:custGeom>
            <a:solidFill>
              <a:srgbClr val="CBDB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6" name="Freeform 95">
              <a:extLst>
                <a:ext uri="{FF2B5EF4-FFF2-40B4-BE49-F238E27FC236}">
                  <a16:creationId xmlns:a16="http://schemas.microsoft.com/office/drawing/2014/main" id="{61AC3092-E680-BF41-8D0D-EB00D921C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0846" y="10802008"/>
              <a:ext cx="626206" cy="1060159"/>
            </a:xfrm>
            <a:custGeom>
              <a:avLst/>
              <a:gdLst>
                <a:gd name="T0" fmla="*/ 0 w 501"/>
                <a:gd name="T1" fmla="*/ 0 h 850"/>
                <a:gd name="T2" fmla="*/ 281 w 501"/>
                <a:gd name="T3" fmla="*/ 0 h 850"/>
                <a:gd name="T4" fmla="*/ 487 w 501"/>
                <a:gd name="T5" fmla="*/ 754 h 850"/>
                <a:gd name="T6" fmla="*/ 487 w 501"/>
                <a:gd name="T7" fmla="*/ 754 h 850"/>
                <a:gd name="T8" fmla="*/ 416 w 501"/>
                <a:gd name="T9" fmla="*/ 849 h 850"/>
                <a:gd name="T10" fmla="*/ 416 w 501"/>
                <a:gd name="T11" fmla="*/ 849 h 850"/>
                <a:gd name="T12" fmla="*/ 348 w 501"/>
                <a:gd name="T13" fmla="*/ 804 h 850"/>
                <a:gd name="T14" fmla="*/ 0 w 501"/>
                <a:gd name="T1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850">
                  <a:moveTo>
                    <a:pt x="0" y="0"/>
                  </a:moveTo>
                  <a:lnTo>
                    <a:pt x="281" y="0"/>
                  </a:lnTo>
                  <a:lnTo>
                    <a:pt x="487" y="754"/>
                  </a:lnTo>
                  <a:lnTo>
                    <a:pt x="487" y="754"/>
                  </a:lnTo>
                  <a:cubicBezTo>
                    <a:pt x="500" y="802"/>
                    <a:pt x="464" y="849"/>
                    <a:pt x="416" y="849"/>
                  </a:cubicBezTo>
                  <a:lnTo>
                    <a:pt x="416" y="849"/>
                  </a:lnTo>
                  <a:cubicBezTo>
                    <a:pt x="385" y="849"/>
                    <a:pt x="359" y="831"/>
                    <a:pt x="348" y="804"/>
                  </a:cubicBezTo>
                  <a:lnTo>
                    <a:pt x="0" y="0"/>
                  </a:lnTo>
                </a:path>
              </a:pathLst>
            </a:custGeom>
            <a:solidFill>
              <a:srgbClr val="BACC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7" name="Freeform 96">
              <a:extLst>
                <a:ext uri="{FF2B5EF4-FFF2-40B4-BE49-F238E27FC236}">
                  <a16:creationId xmlns:a16="http://schemas.microsoft.com/office/drawing/2014/main" id="{7C7038DF-0F24-9B45-B9AA-AECC9340F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1376" y="10433977"/>
              <a:ext cx="653674" cy="159297"/>
            </a:xfrm>
            <a:custGeom>
              <a:avLst/>
              <a:gdLst>
                <a:gd name="T0" fmla="*/ 525 w 526"/>
                <a:gd name="T1" fmla="*/ 126 h 127"/>
                <a:gd name="T2" fmla="*/ 0 w 526"/>
                <a:gd name="T3" fmla="*/ 126 h 127"/>
                <a:gd name="T4" fmla="*/ 0 w 526"/>
                <a:gd name="T5" fmla="*/ 78 h 127"/>
                <a:gd name="T6" fmla="*/ 0 w 526"/>
                <a:gd name="T7" fmla="*/ 78 h 127"/>
                <a:gd name="T8" fmla="*/ 77 w 526"/>
                <a:gd name="T9" fmla="*/ 0 h 127"/>
                <a:gd name="T10" fmla="*/ 447 w 526"/>
                <a:gd name="T11" fmla="*/ 0 h 127"/>
                <a:gd name="T12" fmla="*/ 447 w 526"/>
                <a:gd name="T13" fmla="*/ 0 h 127"/>
                <a:gd name="T14" fmla="*/ 525 w 526"/>
                <a:gd name="T15" fmla="*/ 78 h 127"/>
                <a:gd name="T16" fmla="*/ 525 w 526"/>
                <a:gd name="T17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127">
                  <a:moveTo>
                    <a:pt x="525" y="126"/>
                  </a:moveTo>
                  <a:lnTo>
                    <a:pt x="0" y="126"/>
                  </a:lnTo>
                  <a:lnTo>
                    <a:pt x="0" y="78"/>
                  </a:lnTo>
                  <a:lnTo>
                    <a:pt x="0" y="78"/>
                  </a:lnTo>
                  <a:cubicBezTo>
                    <a:pt x="0" y="35"/>
                    <a:pt x="34" y="0"/>
                    <a:pt x="77" y="0"/>
                  </a:cubicBezTo>
                  <a:lnTo>
                    <a:pt x="447" y="0"/>
                  </a:lnTo>
                  <a:lnTo>
                    <a:pt x="447" y="0"/>
                  </a:lnTo>
                  <a:cubicBezTo>
                    <a:pt x="490" y="0"/>
                    <a:pt x="525" y="35"/>
                    <a:pt x="525" y="78"/>
                  </a:cubicBezTo>
                  <a:lnTo>
                    <a:pt x="525" y="126"/>
                  </a:lnTo>
                </a:path>
              </a:pathLst>
            </a:custGeom>
            <a:solidFill>
              <a:srgbClr val="376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8" name="Freeform 97">
              <a:extLst>
                <a:ext uri="{FF2B5EF4-FFF2-40B4-BE49-F238E27FC236}">
                  <a16:creationId xmlns:a16="http://schemas.microsoft.com/office/drawing/2014/main" id="{37794B2C-CE41-CB40-86E0-7FE8274DF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3370" y="10510879"/>
              <a:ext cx="801984" cy="82395"/>
            </a:xfrm>
            <a:custGeom>
              <a:avLst/>
              <a:gdLst>
                <a:gd name="T0" fmla="*/ 583 w 643"/>
                <a:gd name="T1" fmla="*/ 63 h 64"/>
                <a:gd name="T2" fmla="*/ 58 w 643"/>
                <a:gd name="T3" fmla="*/ 63 h 64"/>
                <a:gd name="T4" fmla="*/ 0 w 643"/>
                <a:gd name="T5" fmla="*/ 0 h 64"/>
                <a:gd name="T6" fmla="*/ 642 w 643"/>
                <a:gd name="T7" fmla="*/ 0 h 64"/>
                <a:gd name="T8" fmla="*/ 583 w 643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64">
                  <a:moveTo>
                    <a:pt x="583" y="63"/>
                  </a:moveTo>
                  <a:lnTo>
                    <a:pt x="58" y="63"/>
                  </a:lnTo>
                  <a:lnTo>
                    <a:pt x="0" y="0"/>
                  </a:lnTo>
                  <a:lnTo>
                    <a:pt x="642" y="0"/>
                  </a:lnTo>
                  <a:lnTo>
                    <a:pt x="583" y="63"/>
                  </a:lnTo>
                </a:path>
              </a:pathLst>
            </a:custGeom>
            <a:solidFill>
              <a:srgbClr val="00B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9" name="Freeform 98">
              <a:extLst>
                <a:ext uri="{FF2B5EF4-FFF2-40B4-BE49-F238E27FC236}">
                  <a16:creationId xmlns:a16="http://schemas.microsoft.com/office/drawing/2014/main" id="{5FA642A3-AC97-AC4E-84FF-4944A54F1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872" y="9241983"/>
              <a:ext cx="598740" cy="532827"/>
            </a:xfrm>
            <a:custGeom>
              <a:avLst/>
              <a:gdLst>
                <a:gd name="T0" fmla="*/ 481 w 482"/>
                <a:gd name="T1" fmla="*/ 27 h 426"/>
                <a:gd name="T2" fmla="*/ 423 w 482"/>
                <a:gd name="T3" fmla="*/ 0 h 426"/>
                <a:gd name="T4" fmla="*/ 0 w 482"/>
                <a:gd name="T5" fmla="*/ 398 h 426"/>
                <a:gd name="T6" fmla="*/ 58 w 482"/>
                <a:gd name="T7" fmla="*/ 425 h 426"/>
                <a:gd name="T8" fmla="*/ 481 w 482"/>
                <a:gd name="T9" fmla="*/ 2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26">
                  <a:moveTo>
                    <a:pt x="481" y="27"/>
                  </a:moveTo>
                  <a:lnTo>
                    <a:pt x="423" y="0"/>
                  </a:lnTo>
                  <a:lnTo>
                    <a:pt x="0" y="398"/>
                  </a:lnTo>
                  <a:lnTo>
                    <a:pt x="58" y="425"/>
                  </a:lnTo>
                  <a:lnTo>
                    <a:pt x="481" y="27"/>
                  </a:lnTo>
                </a:path>
              </a:pathLst>
            </a:custGeom>
            <a:solidFill>
              <a:srgbClr val="D1D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0" name="Freeform 99">
              <a:extLst>
                <a:ext uri="{FF2B5EF4-FFF2-40B4-BE49-F238E27FC236}">
                  <a16:creationId xmlns:a16="http://schemas.microsoft.com/office/drawing/2014/main" id="{9EACAA6C-CE8F-B44B-A7AF-561261735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0955" y="9675938"/>
              <a:ext cx="225212" cy="225212"/>
            </a:xfrm>
            <a:custGeom>
              <a:avLst/>
              <a:gdLst>
                <a:gd name="T0" fmla="*/ 180 w 181"/>
                <a:gd name="T1" fmla="*/ 90 h 181"/>
                <a:gd name="T2" fmla="*/ 180 w 181"/>
                <a:gd name="T3" fmla="*/ 90 h 181"/>
                <a:gd name="T4" fmla="*/ 90 w 181"/>
                <a:gd name="T5" fmla="*/ 180 h 181"/>
                <a:gd name="T6" fmla="*/ 90 w 181"/>
                <a:gd name="T7" fmla="*/ 180 h 181"/>
                <a:gd name="T8" fmla="*/ 0 w 181"/>
                <a:gd name="T9" fmla="*/ 90 h 181"/>
                <a:gd name="T10" fmla="*/ 0 w 181"/>
                <a:gd name="T11" fmla="*/ 90 h 181"/>
                <a:gd name="T12" fmla="*/ 90 w 181"/>
                <a:gd name="T13" fmla="*/ 0 h 181"/>
                <a:gd name="T14" fmla="*/ 90 w 181"/>
                <a:gd name="T15" fmla="*/ 0 h 181"/>
                <a:gd name="T16" fmla="*/ 180 w 181"/>
                <a:gd name="T17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81">
                  <a:moveTo>
                    <a:pt x="180" y="90"/>
                  </a:moveTo>
                  <a:lnTo>
                    <a:pt x="180" y="90"/>
                  </a:lnTo>
                  <a:cubicBezTo>
                    <a:pt x="180" y="140"/>
                    <a:pt x="140" y="180"/>
                    <a:pt x="90" y="180"/>
                  </a:cubicBezTo>
                  <a:lnTo>
                    <a:pt x="90" y="180"/>
                  </a:lnTo>
                  <a:cubicBezTo>
                    <a:pt x="40" y="180"/>
                    <a:pt x="0" y="140"/>
                    <a:pt x="0" y="90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0" y="0"/>
                  </a:lnTo>
                  <a:cubicBezTo>
                    <a:pt x="140" y="0"/>
                    <a:pt x="180" y="40"/>
                    <a:pt x="180" y="90"/>
                  </a:cubicBezTo>
                </a:path>
              </a:pathLst>
            </a:custGeom>
            <a:solidFill>
              <a:srgbClr val="376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1" name="Freeform 100">
              <a:extLst>
                <a:ext uri="{FF2B5EF4-FFF2-40B4-BE49-F238E27FC236}">
                  <a16:creationId xmlns:a16="http://schemas.microsoft.com/office/drawing/2014/main" id="{D4825881-2243-F44C-9633-55EB115E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0391" y="9725374"/>
              <a:ext cx="126342" cy="126342"/>
            </a:xfrm>
            <a:custGeom>
              <a:avLst/>
              <a:gdLst>
                <a:gd name="T0" fmla="*/ 100 w 101"/>
                <a:gd name="T1" fmla="*/ 51 h 103"/>
                <a:gd name="T2" fmla="*/ 100 w 101"/>
                <a:gd name="T3" fmla="*/ 51 h 103"/>
                <a:gd name="T4" fmla="*/ 50 w 101"/>
                <a:gd name="T5" fmla="*/ 102 h 103"/>
                <a:gd name="T6" fmla="*/ 50 w 101"/>
                <a:gd name="T7" fmla="*/ 102 h 103"/>
                <a:gd name="T8" fmla="*/ 0 w 101"/>
                <a:gd name="T9" fmla="*/ 51 h 103"/>
                <a:gd name="T10" fmla="*/ 0 w 101"/>
                <a:gd name="T11" fmla="*/ 51 h 103"/>
                <a:gd name="T12" fmla="*/ 50 w 101"/>
                <a:gd name="T13" fmla="*/ 0 h 103"/>
                <a:gd name="T14" fmla="*/ 50 w 101"/>
                <a:gd name="T15" fmla="*/ 0 h 103"/>
                <a:gd name="T16" fmla="*/ 100 w 101"/>
                <a:gd name="T17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3">
                  <a:moveTo>
                    <a:pt x="100" y="51"/>
                  </a:moveTo>
                  <a:lnTo>
                    <a:pt x="100" y="51"/>
                  </a:lnTo>
                  <a:cubicBezTo>
                    <a:pt x="100" y="79"/>
                    <a:pt x="78" y="102"/>
                    <a:pt x="50" y="102"/>
                  </a:cubicBezTo>
                  <a:lnTo>
                    <a:pt x="50" y="102"/>
                  </a:lnTo>
                  <a:cubicBezTo>
                    <a:pt x="22" y="102"/>
                    <a:pt x="0" y="79"/>
                    <a:pt x="0" y="51"/>
                  </a:cubicBezTo>
                  <a:lnTo>
                    <a:pt x="0" y="51"/>
                  </a:lnTo>
                  <a:cubicBezTo>
                    <a:pt x="0" y="23"/>
                    <a:pt x="22" y="0"/>
                    <a:pt x="50" y="0"/>
                  </a:cubicBezTo>
                  <a:lnTo>
                    <a:pt x="50" y="0"/>
                  </a:lnTo>
                  <a:cubicBezTo>
                    <a:pt x="78" y="0"/>
                    <a:pt x="100" y="23"/>
                    <a:pt x="100" y="51"/>
                  </a:cubicBezTo>
                </a:path>
              </a:pathLst>
            </a:custGeom>
            <a:solidFill>
              <a:srgbClr val="00B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2" name="Freeform 101">
              <a:extLst>
                <a:ext uri="{FF2B5EF4-FFF2-40B4-BE49-F238E27FC236}">
                  <a16:creationId xmlns:a16="http://schemas.microsoft.com/office/drawing/2014/main" id="{4B9F74AB-41A4-5047-A27B-3FA979135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1804" y="9170577"/>
              <a:ext cx="225216" cy="225212"/>
            </a:xfrm>
            <a:custGeom>
              <a:avLst/>
              <a:gdLst>
                <a:gd name="T0" fmla="*/ 181 w 182"/>
                <a:gd name="T1" fmla="*/ 90 h 181"/>
                <a:gd name="T2" fmla="*/ 181 w 182"/>
                <a:gd name="T3" fmla="*/ 90 h 181"/>
                <a:gd name="T4" fmla="*/ 90 w 182"/>
                <a:gd name="T5" fmla="*/ 180 h 181"/>
                <a:gd name="T6" fmla="*/ 90 w 182"/>
                <a:gd name="T7" fmla="*/ 180 h 181"/>
                <a:gd name="T8" fmla="*/ 0 w 182"/>
                <a:gd name="T9" fmla="*/ 90 h 181"/>
                <a:gd name="T10" fmla="*/ 0 w 182"/>
                <a:gd name="T11" fmla="*/ 90 h 181"/>
                <a:gd name="T12" fmla="*/ 90 w 182"/>
                <a:gd name="T13" fmla="*/ 0 h 181"/>
                <a:gd name="T14" fmla="*/ 90 w 182"/>
                <a:gd name="T15" fmla="*/ 0 h 181"/>
                <a:gd name="T16" fmla="*/ 181 w 182"/>
                <a:gd name="T17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1">
                  <a:moveTo>
                    <a:pt x="181" y="90"/>
                  </a:moveTo>
                  <a:lnTo>
                    <a:pt x="181" y="90"/>
                  </a:lnTo>
                  <a:cubicBezTo>
                    <a:pt x="181" y="141"/>
                    <a:pt x="140" y="180"/>
                    <a:pt x="90" y="180"/>
                  </a:cubicBezTo>
                  <a:lnTo>
                    <a:pt x="90" y="180"/>
                  </a:lnTo>
                  <a:cubicBezTo>
                    <a:pt x="41" y="180"/>
                    <a:pt x="0" y="141"/>
                    <a:pt x="0" y="90"/>
                  </a:cubicBezTo>
                  <a:lnTo>
                    <a:pt x="0" y="90"/>
                  </a:lnTo>
                  <a:cubicBezTo>
                    <a:pt x="0" y="41"/>
                    <a:pt x="41" y="0"/>
                    <a:pt x="90" y="0"/>
                  </a:cubicBezTo>
                  <a:lnTo>
                    <a:pt x="90" y="0"/>
                  </a:lnTo>
                  <a:cubicBezTo>
                    <a:pt x="140" y="0"/>
                    <a:pt x="181" y="41"/>
                    <a:pt x="181" y="90"/>
                  </a:cubicBezTo>
                </a:path>
              </a:pathLst>
            </a:custGeom>
            <a:solidFill>
              <a:srgbClr val="376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3" name="Freeform 102">
              <a:extLst>
                <a:ext uri="{FF2B5EF4-FFF2-40B4-BE49-F238E27FC236}">
                  <a16:creationId xmlns:a16="http://schemas.microsoft.com/office/drawing/2014/main" id="{F8663854-0D46-6F4C-88D5-7EAC737E5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1244" y="9220013"/>
              <a:ext cx="126338" cy="126342"/>
            </a:xfrm>
            <a:custGeom>
              <a:avLst/>
              <a:gdLst>
                <a:gd name="T0" fmla="*/ 101 w 102"/>
                <a:gd name="T1" fmla="*/ 50 h 102"/>
                <a:gd name="T2" fmla="*/ 101 w 102"/>
                <a:gd name="T3" fmla="*/ 50 h 102"/>
                <a:gd name="T4" fmla="*/ 50 w 102"/>
                <a:gd name="T5" fmla="*/ 101 h 102"/>
                <a:gd name="T6" fmla="*/ 50 w 102"/>
                <a:gd name="T7" fmla="*/ 101 h 102"/>
                <a:gd name="T8" fmla="*/ 0 w 102"/>
                <a:gd name="T9" fmla="*/ 50 h 102"/>
                <a:gd name="T10" fmla="*/ 0 w 102"/>
                <a:gd name="T11" fmla="*/ 50 h 102"/>
                <a:gd name="T12" fmla="*/ 50 w 102"/>
                <a:gd name="T13" fmla="*/ 0 h 102"/>
                <a:gd name="T14" fmla="*/ 50 w 102"/>
                <a:gd name="T15" fmla="*/ 0 h 102"/>
                <a:gd name="T16" fmla="*/ 101 w 102"/>
                <a:gd name="T17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101" y="50"/>
                  </a:moveTo>
                  <a:lnTo>
                    <a:pt x="101" y="50"/>
                  </a:lnTo>
                  <a:cubicBezTo>
                    <a:pt x="101" y="79"/>
                    <a:pt x="78" y="101"/>
                    <a:pt x="50" y="101"/>
                  </a:cubicBezTo>
                  <a:lnTo>
                    <a:pt x="50" y="101"/>
                  </a:lnTo>
                  <a:cubicBezTo>
                    <a:pt x="23" y="101"/>
                    <a:pt x="0" y="79"/>
                    <a:pt x="0" y="50"/>
                  </a:cubicBezTo>
                  <a:lnTo>
                    <a:pt x="0" y="50"/>
                  </a:lnTo>
                  <a:cubicBezTo>
                    <a:pt x="0" y="23"/>
                    <a:pt x="23" y="0"/>
                    <a:pt x="50" y="0"/>
                  </a:cubicBezTo>
                  <a:lnTo>
                    <a:pt x="50" y="0"/>
                  </a:lnTo>
                  <a:cubicBezTo>
                    <a:pt x="78" y="0"/>
                    <a:pt x="101" y="23"/>
                    <a:pt x="101" y="50"/>
                  </a:cubicBezTo>
                </a:path>
              </a:pathLst>
            </a:custGeom>
            <a:solidFill>
              <a:srgbClr val="00B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4" name="Freeform 103">
              <a:extLst>
                <a:ext uri="{FF2B5EF4-FFF2-40B4-BE49-F238E27FC236}">
                  <a16:creationId xmlns:a16="http://schemas.microsoft.com/office/drawing/2014/main" id="{CB410061-AB56-FD4B-9FA0-85EB55429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8721" y="10098898"/>
              <a:ext cx="653674" cy="417472"/>
            </a:xfrm>
            <a:custGeom>
              <a:avLst/>
              <a:gdLst>
                <a:gd name="T0" fmla="*/ 411 w 524"/>
                <a:gd name="T1" fmla="*/ 252 h 333"/>
                <a:gd name="T2" fmla="*/ 411 w 524"/>
                <a:gd name="T3" fmla="*/ 252 h 333"/>
                <a:gd name="T4" fmla="*/ 371 w 524"/>
                <a:gd name="T5" fmla="*/ 240 h 333"/>
                <a:gd name="T6" fmla="*/ 421 w 524"/>
                <a:gd name="T7" fmla="*/ 103 h 333"/>
                <a:gd name="T8" fmla="*/ 421 w 524"/>
                <a:gd name="T9" fmla="*/ 103 h 333"/>
                <a:gd name="T10" fmla="*/ 486 w 524"/>
                <a:gd name="T11" fmla="*/ 177 h 333"/>
                <a:gd name="T12" fmla="*/ 486 w 524"/>
                <a:gd name="T13" fmla="*/ 177 h 333"/>
                <a:gd name="T14" fmla="*/ 411 w 524"/>
                <a:gd name="T15" fmla="*/ 252 h 333"/>
                <a:gd name="T16" fmla="*/ 434 w 524"/>
                <a:gd name="T17" fmla="*/ 68 h 333"/>
                <a:gd name="T18" fmla="*/ 460 w 524"/>
                <a:gd name="T19" fmla="*/ 0 h 333"/>
                <a:gd name="T20" fmla="*/ 0 w 524"/>
                <a:gd name="T21" fmla="*/ 0 h 333"/>
                <a:gd name="T22" fmla="*/ 122 w 524"/>
                <a:gd name="T23" fmla="*/ 332 h 333"/>
                <a:gd name="T24" fmla="*/ 336 w 524"/>
                <a:gd name="T25" fmla="*/ 332 h 333"/>
                <a:gd name="T26" fmla="*/ 358 w 524"/>
                <a:gd name="T27" fmla="*/ 275 h 333"/>
                <a:gd name="T28" fmla="*/ 358 w 524"/>
                <a:gd name="T29" fmla="*/ 275 h 333"/>
                <a:gd name="T30" fmla="*/ 411 w 524"/>
                <a:gd name="T31" fmla="*/ 288 h 333"/>
                <a:gd name="T32" fmla="*/ 411 w 524"/>
                <a:gd name="T33" fmla="*/ 288 h 333"/>
                <a:gd name="T34" fmla="*/ 523 w 524"/>
                <a:gd name="T35" fmla="*/ 177 h 333"/>
                <a:gd name="T36" fmla="*/ 523 w 524"/>
                <a:gd name="T37" fmla="*/ 177 h 333"/>
                <a:gd name="T38" fmla="*/ 434 w 524"/>
                <a:gd name="T39" fmla="*/ 6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4" h="333">
                  <a:moveTo>
                    <a:pt x="411" y="252"/>
                  </a:moveTo>
                  <a:lnTo>
                    <a:pt x="411" y="252"/>
                  </a:lnTo>
                  <a:cubicBezTo>
                    <a:pt x="397" y="252"/>
                    <a:pt x="382" y="247"/>
                    <a:pt x="371" y="240"/>
                  </a:cubicBezTo>
                  <a:lnTo>
                    <a:pt x="421" y="103"/>
                  </a:lnTo>
                  <a:lnTo>
                    <a:pt x="421" y="103"/>
                  </a:lnTo>
                  <a:cubicBezTo>
                    <a:pt x="458" y="108"/>
                    <a:pt x="486" y="140"/>
                    <a:pt x="486" y="177"/>
                  </a:cubicBezTo>
                  <a:lnTo>
                    <a:pt x="486" y="177"/>
                  </a:lnTo>
                  <a:cubicBezTo>
                    <a:pt x="486" y="218"/>
                    <a:pt x="452" y="252"/>
                    <a:pt x="411" y="252"/>
                  </a:cubicBezTo>
                  <a:close/>
                  <a:moveTo>
                    <a:pt x="434" y="68"/>
                  </a:moveTo>
                  <a:lnTo>
                    <a:pt x="460" y="0"/>
                  </a:lnTo>
                  <a:lnTo>
                    <a:pt x="0" y="0"/>
                  </a:lnTo>
                  <a:lnTo>
                    <a:pt x="122" y="332"/>
                  </a:lnTo>
                  <a:lnTo>
                    <a:pt x="336" y="332"/>
                  </a:lnTo>
                  <a:lnTo>
                    <a:pt x="358" y="275"/>
                  </a:lnTo>
                  <a:lnTo>
                    <a:pt x="358" y="275"/>
                  </a:lnTo>
                  <a:cubicBezTo>
                    <a:pt x="374" y="283"/>
                    <a:pt x="392" y="288"/>
                    <a:pt x="411" y="288"/>
                  </a:cubicBezTo>
                  <a:lnTo>
                    <a:pt x="411" y="288"/>
                  </a:lnTo>
                  <a:cubicBezTo>
                    <a:pt x="472" y="288"/>
                    <a:pt x="523" y="238"/>
                    <a:pt x="523" y="177"/>
                  </a:cubicBezTo>
                  <a:lnTo>
                    <a:pt x="523" y="177"/>
                  </a:lnTo>
                  <a:cubicBezTo>
                    <a:pt x="523" y="124"/>
                    <a:pt x="484" y="79"/>
                    <a:pt x="434" y="68"/>
                  </a:cubicBezTo>
                  <a:close/>
                </a:path>
              </a:pathLst>
            </a:custGeom>
            <a:solidFill>
              <a:srgbClr val="00B1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5" name="Freeform 104">
              <a:extLst>
                <a:ext uri="{FF2B5EF4-FFF2-40B4-BE49-F238E27FC236}">
                  <a16:creationId xmlns:a16="http://schemas.microsoft.com/office/drawing/2014/main" id="{5C71DE56-5D2A-E44A-A57C-1A9F1AA9B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1983" y="6989836"/>
              <a:ext cx="2625677" cy="2938782"/>
            </a:xfrm>
            <a:custGeom>
              <a:avLst/>
              <a:gdLst>
                <a:gd name="T0" fmla="*/ 2053 w 2106"/>
                <a:gd name="T1" fmla="*/ 2360 h 2361"/>
                <a:gd name="T2" fmla="*/ 474 w 2106"/>
                <a:gd name="T3" fmla="*/ 2360 h 2361"/>
                <a:gd name="T4" fmla="*/ 474 w 2106"/>
                <a:gd name="T5" fmla="*/ 2360 h 2361"/>
                <a:gd name="T6" fmla="*/ 428 w 2106"/>
                <a:gd name="T7" fmla="*/ 2322 h 2361"/>
                <a:gd name="T8" fmla="*/ 30 w 2106"/>
                <a:gd name="T9" fmla="*/ 304 h 2361"/>
                <a:gd name="T10" fmla="*/ 30 w 2106"/>
                <a:gd name="T11" fmla="*/ 304 h 2361"/>
                <a:gd name="T12" fmla="*/ 273 w 2106"/>
                <a:gd name="T13" fmla="*/ 7 h 2361"/>
                <a:gd name="T14" fmla="*/ 1509 w 2106"/>
                <a:gd name="T15" fmla="*/ 1 h 2361"/>
                <a:gd name="T16" fmla="*/ 1509 w 2106"/>
                <a:gd name="T17" fmla="*/ 1 h 2361"/>
                <a:gd name="T18" fmla="*/ 1670 w 2106"/>
                <a:gd name="T19" fmla="*/ 133 h 2361"/>
                <a:gd name="T20" fmla="*/ 2099 w 2106"/>
                <a:gd name="T21" fmla="*/ 2304 h 2361"/>
                <a:gd name="T22" fmla="*/ 2099 w 2106"/>
                <a:gd name="T23" fmla="*/ 2304 h 2361"/>
                <a:gd name="T24" fmla="*/ 2053 w 2106"/>
                <a:gd name="T25" fmla="*/ 2360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6" h="2361">
                  <a:moveTo>
                    <a:pt x="2053" y="2360"/>
                  </a:moveTo>
                  <a:lnTo>
                    <a:pt x="474" y="2360"/>
                  </a:lnTo>
                  <a:lnTo>
                    <a:pt x="474" y="2360"/>
                  </a:lnTo>
                  <a:cubicBezTo>
                    <a:pt x="451" y="2360"/>
                    <a:pt x="432" y="2344"/>
                    <a:pt x="428" y="2322"/>
                  </a:cubicBezTo>
                  <a:lnTo>
                    <a:pt x="30" y="304"/>
                  </a:lnTo>
                  <a:lnTo>
                    <a:pt x="30" y="304"/>
                  </a:lnTo>
                  <a:cubicBezTo>
                    <a:pt x="0" y="151"/>
                    <a:pt x="117" y="8"/>
                    <a:pt x="273" y="7"/>
                  </a:cubicBezTo>
                  <a:lnTo>
                    <a:pt x="1509" y="1"/>
                  </a:lnTo>
                  <a:lnTo>
                    <a:pt x="1509" y="1"/>
                  </a:lnTo>
                  <a:cubicBezTo>
                    <a:pt x="1588" y="0"/>
                    <a:pt x="1655" y="56"/>
                    <a:pt x="1670" y="133"/>
                  </a:cubicBezTo>
                  <a:lnTo>
                    <a:pt x="2099" y="2304"/>
                  </a:lnTo>
                  <a:lnTo>
                    <a:pt x="2099" y="2304"/>
                  </a:lnTo>
                  <a:cubicBezTo>
                    <a:pt x="2105" y="2333"/>
                    <a:pt x="2083" y="2360"/>
                    <a:pt x="2053" y="236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6" name="Freeform 105">
              <a:extLst>
                <a:ext uri="{FF2B5EF4-FFF2-40B4-BE49-F238E27FC236}">
                  <a16:creationId xmlns:a16="http://schemas.microsoft.com/office/drawing/2014/main" id="{E2AFD6BC-4ACF-1D42-9E8B-6BA04726E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9171" y="7193080"/>
              <a:ext cx="2378487" cy="2735538"/>
            </a:xfrm>
            <a:custGeom>
              <a:avLst/>
              <a:gdLst>
                <a:gd name="T0" fmla="*/ 1904 w 1911"/>
                <a:gd name="T1" fmla="*/ 2140 h 2197"/>
                <a:gd name="T2" fmla="*/ 1481 w 1911"/>
                <a:gd name="T3" fmla="*/ 0 h 2197"/>
                <a:gd name="T4" fmla="*/ 163 w 1911"/>
                <a:gd name="T5" fmla="*/ 7 h 2197"/>
                <a:gd name="T6" fmla="*/ 163 w 1911"/>
                <a:gd name="T7" fmla="*/ 7 h 2197"/>
                <a:gd name="T8" fmla="*/ 18 w 1911"/>
                <a:gd name="T9" fmla="*/ 184 h 2197"/>
                <a:gd name="T10" fmla="*/ 415 w 1911"/>
                <a:gd name="T11" fmla="*/ 2196 h 2197"/>
                <a:gd name="T12" fmla="*/ 1858 w 1911"/>
                <a:gd name="T13" fmla="*/ 2196 h 2197"/>
                <a:gd name="T14" fmla="*/ 1858 w 1911"/>
                <a:gd name="T15" fmla="*/ 2196 h 2197"/>
                <a:gd name="T16" fmla="*/ 1904 w 1911"/>
                <a:gd name="T17" fmla="*/ 2140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1" h="2197">
                  <a:moveTo>
                    <a:pt x="1904" y="2140"/>
                  </a:moveTo>
                  <a:lnTo>
                    <a:pt x="1481" y="0"/>
                  </a:lnTo>
                  <a:lnTo>
                    <a:pt x="163" y="7"/>
                  </a:lnTo>
                  <a:lnTo>
                    <a:pt x="163" y="7"/>
                  </a:lnTo>
                  <a:cubicBezTo>
                    <a:pt x="70" y="7"/>
                    <a:pt x="0" y="93"/>
                    <a:pt x="18" y="184"/>
                  </a:cubicBezTo>
                  <a:lnTo>
                    <a:pt x="415" y="2196"/>
                  </a:lnTo>
                  <a:lnTo>
                    <a:pt x="1858" y="2196"/>
                  </a:lnTo>
                  <a:lnTo>
                    <a:pt x="1858" y="2196"/>
                  </a:lnTo>
                  <a:cubicBezTo>
                    <a:pt x="1888" y="2196"/>
                    <a:pt x="1910" y="2169"/>
                    <a:pt x="1904" y="2140"/>
                  </a:cubicBezTo>
                </a:path>
              </a:pathLst>
            </a:custGeom>
            <a:solidFill>
              <a:srgbClr val="565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7" name="Freeform 106">
              <a:extLst>
                <a:ext uri="{FF2B5EF4-FFF2-40B4-BE49-F238E27FC236}">
                  <a16:creationId xmlns:a16="http://schemas.microsoft.com/office/drawing/2014/main" id="{19726A39-E46C-2D4F-9435-D9712EA16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8045" y="9928618"/>
              <a:ext cx="2724550" cy="422962"/>
            </a:xfrm>
            <a:custGeom>
              <a:avLst/>
              <a:gdLst>
                <a:gd name="T0" fmla="*/ 2018 w 2188"/>
                <a:gd name="T1" fmla="*/ 337 h 338"/>
                <a:gd name="T2" fmla="*/ 168 w 2188"/>
                <a:gd name="T3" fmla="*/ 337 h 338"/>
                <a:gd name="T4" fmla="*/ 168 w 2188"/>
                <a:gd name="T5" fmla="*/ 337 h 338"/>
                <a:gd name="T6" fmla="*/ 0 w 2188"/>
                <a:gd name="T7" fmla="*/ 169 h 338"/>
                <a:gd name="T8" fmla="*/ 0 w 2188"/>
                <a:gd name="T9" fmla="*/ 169 h 338"/>
                <a:gd name="T10" fmla="*/ 168 w 2188"/>
                <a:gd name="T11" fmla="*/ 0 h 338"/>
                <a:gd name="T12" fmla="*/ 2018 w 2188"/>
                <a:gd name="T13" fmla="*/ 0 h 338"/>
                <a:gd name="T14" fmla="*/ 2018 w 2188"/>
                <a:gd name="T15" fmla="*/ 0 h 338"/>
                <a:gd name="T16" fmla="*/ 2187 w 2188"/>
                <a:gd name="T17" fmla="*/ 169 h 338"/>
                <a:gd name="T18" fmla="*/ 2187 w 2188"/>
                <a:gd name="T19" fmla="*/ 169 h 338"/>
                <a:gd name="T20" fmla="*/ 2018 w 2188"/>
                <a:gd name="T21" fmla="*/ 33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8" h="338">
                  <a:moveTo>
                    <a:pt x="2018" y="337"/>
                  </a:moveTo>
                  <a:lnTo>
                    <a:pt x="168" y="337"/>
                  </a:lnTo>
                  <a:lnTo>
                    <a:pt x="168" y="337"/>
                  </a:lnTo>
                  <a:cubicBezTo>
                    <a:pt x="75" y="337"/>
                    <a:pt x="0" y="262"/>
                    <a:pt x="0" y="169"/>
                  </a:cubicBezTo>
                  <a:lnTo>
                    <a:pt x="0" y="169"/>
                  </a:lnTo>
                  <a:cubicBezTo>
                    <a:pt x="0" y="75"/>
                    <a:pt x="75" y="0"/>
                    <a:pt x="168" y="0"/>
                  </a:cubicBezTo>
                  <a:lnTo>
                    <a:pt x="2018" y="0"/>
                  </a:lnTo>
                  <a:lnTo>
                    <a:pt x="2018" y="0"/>
                  </a:lnTo>
                  <a:cubicBezTo>
                    <a:pt x="2111" y="0"/>
                    <a:pt x="2187" y="75"/>
                    <a:pt x="2187" y="169"/>
                  </a:cubicBezTo>
                  <a:lnTo>
                    <a:pt x="2187" y="169"/>
                  </a:lnTo>
                  <a:cubicBezTo>
                    <a:pt x="2187" y="262"/>
                    <a:pt x="2111" y="337"/>
                    <a:pt x="2018" y="337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8" name="Freeform 107">
              <a:extLst>
                <a:ext uri="{FF2B5EF4-FFF2-40B4-BE49-F238E27FC236}">
                  <a16:creationId xmlns:a16="http://schemas.microsoft.com/office/drawing/2014/main" id="{07360E74-96B4-8F49-BFEE-63C78BF5E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4101" y="10351578"/>
              <a:ext cx="758041" cy="1516080"/>
            </a:xfrm>
            <a:custGeom>
              <a:avLst/>
              <a:gdLst>
                <a:gd name="T0" fmla="*/ 30 w 608"/>
                <a:gd name="T1" fmla="*/ 1208 h 1217"/>
                <a:gd name="T2" fmla="*/ 30 w 608"/>
                <a:gd name="T3" fmla="*/ 1208 h 1217"/>
                <a:gd name="T4" fmla="*/ 30 w 608"/>
                <a:gd name="T5" fmla="*/ 1208 h 1217"/>
                <a:gd name="T6" fmla="*/ 7 w 608"/>
                <a:gd name="T7" fmla="*/ 1156 h 1217"/>
                <a:gd name="T8" fmla="*/ 420 w 608"/>
                <a:gd name="T9" fmla="*/ 0 h 1217"/>
                <a:gd name="T10" fmla="*/ 607 w 608"/>
                <a:gd name="T11" fmla="*/ 0 h 1217"/>
                <a:gd name="T12" fmla="*/ 83 w 608"/>
                <a:gd name="T13" fmla="*/ 1188 h 1217"/>
                <a:gd name="T14" fmla="*/ 83 w 608"/>
                <a:gd name="T15" fmla="*/ 1188 h 1217"/>
                <a:gd name="T16" fmla="*/ 30 w 608"/>
                <a:gd name="T17" fmla="*/ 120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1217">
                  <a:moveTo>
                    <a:pt x="30" y="1208"/>
                  </a:moveTo>
                  <a:lnTo>
                    <a:pt x="30" y="1208"/>
                  </a:lnTo>
                  <a:lnTo>
                    <a:pt x="30" y="1208"/>
                  </a:lnTo>
                  <a:cubicBezTo>
                    <a:pt x="9" y="1199"/>
                    <a:pt x="0" y="1176"/>
                    <a:pt x="7" y="1156"/>
                  </a:cubicBezTo>
                  <a:lnTo>
                    <a:pt x="420" y="0"/>
                  </a:lnTo>
                  <a:lnTo>
                    <a:pt x="607" y="0"/>
                  </a:lnTo>
                  <a:lnTo>
                    <a:pt x="83" y="1188"/>
                  </a:lnTo>
                  <a:lnTo>
                    <a:pt x="83" y="1188"/>
                  </a:lnTo>
                  <a:cubicBezTo>
                    <a:pt x="74" y="1208"/>
                    <a:pt x="50" y="1216"/>
                    <a:pt x="30" y="1208"/>
                  </a:cubicBezTo>
                </a:path>
              </a:pathLst>
            </a:custGeom>
            <a:solidFill>
              <a:srgbClr val="D1D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9" name="Freeform 108">
              <a:extLst>
                <a:ext uri="{FF2B5EF4-FFF2-40B4-BE49-F238E27FC236}">
                  <a16:creationId xmlns:a16="http://schemas.microsoft.com/office/drawing/2014/main" id="{5F771E3F-A180-C14F-B4F7-D7BE7B82A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6933" y="10351578"/>
              <a:ext cx="758041" cy="1516080"/>
            </a:xfrm>
            <a:custGeom>
              <a:avLst/>
              <a:gdLst>
                <a:gd name="T0" fmla="*/ 29 w 609"/>
                <a:gd name="T1" fmla="*/ 1208 h 1217"/>
                <a:gd name="T2" fmla="*/ 29 w 609"/>
                <a:gd name="T3" fmla="*/ 1208 h 1217"/>
                <a:gd name="T4" fmla="*/ 29 w 609"/>
                <a:gd name="T5" fmla="*/ 1208 h 1217"/>
                <a:gd name="T6" fmla="*/ 7 w 609"/>
                <a:gd name="T7" fmla="*/ 1156 h 1217"/>
                <a:gd name="T8" fmla="*/ 420 w 609"/>
                <a:gd name="T9" fmla="*/ 0 h 1217"/>
                <a:gd name="T10" fmla="*/ 608 w 609"/>
                <a:gd name="T11" fmla="*/ 0 h 1217"/>
                <a:gd name="T12" fmla="*/ 83 w 609"/>
                <a:gd name="T13" fmla="*/ 1188 h 1217"/>
                <a:gd name="T14" fmla="*/ 83 w 609"/>
                <a:gd name="T15" fmla="*/ 1188 h 1217"/>
                <a:gd name="T16" fmla="*/ 29 w 609"/>
                <a:gd name="T17" fmla="*/ 120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1217">
                  <a:moveTo>
                    <a:pt x="29" y="1208"/>
                  </a:moveTo>
                  <a:lnTo>
                    <a:pt x="29" y="1208"/>
                  </a:lnTo>
                  <a:lnTo>
                    <a:pt x="29" y="1208"/>
                  </a:lnTo>
                  <a:cubicBezTo>
                    <a:pt x="10" y="1199"/>
                    <a:pt x="0" y="1176"/>
                    <a:pt x="7" y="1156"/>
                  </a:cubicBezTo>
                  <a:lnTo>
                    <a:pt x="420" y="0"/>
                  </a:lnTo>
                  <a:lnTo>
                    <a:pt x="608" y="0"/>
                  </a:lnTo>
                  <a:lnTo>
                    <a:pt x="83" y="1188"/>
                  </a:lnTo>
                  <a:lnTo>
                    <a:pt x="83" y="1188"/>
                  </a:lnTo>
                  <a:cubicBezTo>
                    <a:pt x="73" y="1208"/>
                    <a:pt x="50" y="1216"/>
                    <a:pt x="29" y="1208"/>
                  </a:cubicBezTo>
                </a:path>
              </a:pathLst>
            </a:custGeom>
            <a:solidFill>
              <a:srgbClr val="D1D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EA6F64B-693C-FA44-A493-B9E5B284B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8339" y="10351579"/>
              <a:ext cx="1678766" cy="1508687"/>
            </a:xfrm>
            <a:custGeom>
              <a:avLst/>
              <a:gdLst>
                <a:gd name="connsiteX0" fmla="*/ 928328 w 1678766"/>
                <a:gd name="connsiteY0" fmla="*/ 0 h 1508687"/>
                <a:gd name="connsiteX1" fmla="*/ 1161092 w 1678766"/>
                <a:gd name="connsiteY1" fmla="*/ 0 h 1508687"/>
                <a:gd name="connsiteX2" fmla="*/ 1675166 w 1678766"/>
                <a:gd name="connsiteY2" fmla="*/ 1440089 h 1508687"/>
                <a:gd name="connsiteX3" fmla="*/ 1647782 w 1678766"/>
                <a:gd name="connsiteY3" fmla="*/ 1504868 h 1508687"/>
                <a:gd name="connsiteX4" fmla="*/ 1581810 w 1678766"/>
                <a:gd name="connsiteY4" fmla="*/ 1479953 h 1508687"/>
                <a:gd name="connsiteX5" fmla="*/ 0 w 1678766"/>
                <a:gd name="connsiteY5" fmla="*/ 0 h 1508687"/>
                <a:gd name="connsiteX6" fmla="*/ 232766 w 1678766"/>
                <a:gd name="connsiteY6" fmla="*/ 0 h 1508687"/>
                <a:gd name="connsiteX7" fmla="*/ 746840 w 1678766"/>
                <a:gd name="connsiteY7" fmla="*/ 1440089 h 1508687"/>
                <a:gd name="connsiteX8" fmla="*/ 719456 w 1678766"/>
                <a:gd name="connsiteY8" fmla="*/ 1504868 h 1508687"/>
                <a:gd name="connsiteX9" fmla="*/ 653484 w 1678766"/>
                <a:gd name="connsiteY9" fmla="*/ 1479953 h 150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8766" h="1508687">
                  <a:moveTo>
                    <a:pt x="928328" y="0"/>
                  </a:moveTo>
                  <a:lnTo>
                    <a:pt x="1161092" y="0"/>
                  </a:lnTo>
                  <a:lnTo>
                    <a:pt x="1675166" y="1440089"/>
                  </a:lnTo>
                  <a:cubicBezTo>
                    <a:pt x="1685124" y="1465004"/>
                    <a:pt x="1673920" y="1493656"/>
                    <a:pt x="1647782" y="1504868"/>
                  </a:cubicBezTo>
                  <a:cubicBezTo>
                    <a:pt x="1622886" y="1514834"/>
                    <a:pt x="1594258" y="1504868"/>
                    <a:pt x="1581810" y="1479953"/>
                  </a:cubicBezTo>
                  <a:close/>
                  <a:moveTo>
                    <a:pt x="0" y="0"/>
                  </a:moveTo>
                  <a:lnTo>
                    <a:pt x="232766" y="0"/>
                  </a:lnTo>
                  <a:lnTo>
                    <a:pt x="746840" y="1440089"/>
                  </a:lnTo>
                  <a:cubicBezTo>
                    <a:pt x="756798" y="1465004"/>
                    <a:pt x="744350" y="1493656"/>
                    <a:pt x="719456" y="1504868"/>
                  </a:cubicBezTo>
                  <a:cubicBezTo>
                    <a:pt x="694560" y="1514834"/>
                    <a:pt x="664688" y="1504868"/>
                    <a:pt x="653484" y="1479953"/>
                  </a:cubicBezTo>
                  <a:close/>
                </a:path>
              </a:pathLst>
            </a:custGeom>
            <a:solidFill>
              <a:srgbClr val="D1D3D2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1" name="Freeform 111">
              <a:extLst>
                <a:ext uri="{FF2B5EF4-FFF2-40B4-BE49-F238E27FC236}">
                  <a16:creationId xmlns:a16="http://schemas.microsoft.com/office/drawing/2014/main" id="{04D36C8B-B556-414B-AB8A-1CB568821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1610" y="11417231"/>
              <a:ext cx="335075" cy="390007"/>
            </a:xfrm>
            <a:custGeom>
              <a:avLst/>
              <a:gdLst>
                <a:gd name="T0" fmla="*/ 203 w 268"/>
                <a:gd name="T1" fmla="*/ 313 h 314"/>
                <a:gd name="T2" fmla="*/ 0 w 268"/>
                <a:gd name="T3" fmla="*/ 313 h 314"/>
                <a:gd name="T4" fmla="*/ 66 w 268"/>
                <a:gd name="T5" fmla="*/ 0 h 314"/>
                <a:gd name="T6" fmla="*/ 267 w 268"/>
                <a:gd name="T7" fmla="*/ 0 h 314"/>
                <a:gd name="T8" fmla="*/ 203 w 268"/>
                <a:gd name="T9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14">
                  <a:moveTo>
                    <a:pt x="203" y="313"/>
                  </a:moveTo>
                  <a:lnTo>
                    <a:pt x="0" y="313"/>
                  </a:lnTo>
                  <a:lnTo>
                    <a:pt x="66" y="0"/>
                  </a:lnTo>
                  <a:lnTo>
                    <a:pt x="267" y="0"/>
                  </a:lnTo>
                  <a:lnTo>
                    <a:pt x="203" y="313"/>
                  </a:ln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2" name="Freeform 112">
              <a:extLst>
                <a:ext uri="{FF2B5EF4-FFF2-40B4-BE49-F238E27FC236}">
                  <a16:creationId xmlns:a16="http://schemas.microsoft.com/office/drawing/2014/main" id="{2A9042FA-8D07-FB4C-B325-0394E5F7F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1186" y="11807239"/>
              <a:ext cx="648180" cy="274652"/>
            </a:xfrm>
            <a:custGeom>
              <a:avLst/>
              <a:gdLst>
                <a:gd name="T0" fmla="*/ 50 w 520"/>
                <a:gd name="T1" fmla="*/ 0 h 219"/>
                <a:gd name="T2" fmla="*/ 45 w 520"/>
                <a:gd name="T3" fmla="*/ 3 h 219"/>
                <a:gd name="T4" fmla="*/ 45 w 520"/>
                <a:gd name="T5" fmla="*/ 3 h 219"/>
                <a:gd name="T6" fmla="*/ 0 w 520"/>
                <a:gd name="T7" fmla="*/ 128 h 219"/>
                <a:gd name="T8" fmla="*/ 0 w 520"/>
                <a:gd name="T9" fmla="*/ 217 h 219"/>
                <a:gd name="T10" fmla="*/ 117 w 520"/>
                <a:gd name="T11" fmla="*/ 217 h 219"/>
                <a:gd name="T12" fmla="*/ 140 w 520"/>
                <a:gd name="T13" fmla="*/ 194 h 219"/>
                <a:gd name="T14" fmla="*/ 164 w 520"/>
                <a:gd name="T15" fmla="*/ 218 h 219"/>
                <a:gd name="T16" fmla="*/ 519 w 520"/>
                <a:gd name="T17" fmla="*/ 218 h 219"/>
                <a:gd name="T18" fmla="*/ 519 w 520"/>
                <a:gd name="T19" fmla="*/ 218 h 219"/>
                <a:gd name="T20" fmla="*/ 478 w 520"/>
                <a:gd name="T21" fmla="*/ 163 h 219"/>
                <a:gd name="T22" fmla="*/ 320 w 520"/>
                <a:gd name="T23" fmla="*/ 117 h 219"/>
                <a:gd name="T24" fmla="*/ 252 w 520"/>
                <a:gd name="T25" fmla="*/ 0 h 219"/>
                <a:gd name="T26" fmla="*/ 50 w 520"/>
                <a:gd name="T2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219">
                  <a:moveTo>
                    <a:pt x="50" y="0"/>
                  </a:moveTo>
                  <a:lnTo>
                    <a:pt x="45" y="3"/>
                  </a:lnTo>
                  <a:lnTo>
                    <a:pt x="45" y="3"/>
                  </a:lnTo>
                  <a:cubicBezTo>
                    <a:pt x="17" y="20"/>
                    <a:pt x="0" y="44"/>
                    <a:pt x="0" y="128"/>
                  </a:cubicBezTo>
                  <a:lnTo>
                    <a:pt x="0" y="217"/>
                  </a:lnTo>
                  <a:lnTo>
                    <a:pt x="117" y="217"/>
                  </a:lnTo>
                  <a:lnTo>
                    <a:pt x="140" y="194"/>
                  </a:lnTo>
                  <a:lnTo>
                    <a:pt x="164" y="218"/>
                  </a:lnTo>
                  <a:lnTo>
                    <a:pt x="519" y="218"/>
                  </a:lnTo>
                  <a:lnTo>
                    <a:pt x="519" y="218"/>
                  </a:lnTo>
                  <a:cubicBezTo>
                    <a:pt x="519" y="192"/>
                    <a:pt x="503" y="169"/>
                    <a:pt x="478" y="163"/>
                  </a:cubicBezTo>
                  <a:lnTo>
                    <a:pt x="320" y="117"/>
                  </a:lnTo>
                  <a:lnTo>
                    <a:pt x="252" y="0"/>
                  </a:lnTo>
                  <a:lnTo>
                    <a:pt x="50" y="0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3" name="Freeform 113">
              <a:extLst>
                <a:ext uri="{FF2B5EF4-FFF2-40B4-BE49-F238E27FC236}">
                  <a16:creationId xmlns:a16="http://schemas.microsoft.com/office/drawing/2014/main" id="{4B4B34E3-E9A9-E743-B1FD-ED12760B7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0893" y="11417231"/>
              <a:ext cx="335077" cy="390007"/>
            </a:xfrm>
            <a:custGeom>
              <a:avLst/>
              <a:gdLst>
                <a:gd name="T0" fmla="*/ 202 w 268"/>
                <a:gd name="T1" fmla="*/ 313 h 314"/>
                <a:gd name="T2" fmla="*/ 0 w 268"/>
                <a:gd name="T3" fmla="*/ 313 h 314"/>
                <a:gd name="T4" fmla="*/ 65 w 268"/>
                <a:gd name="T5" fmla="*/ 0 h 314"/>
                <a:gd name="T6" fmla="*/ 267 w 268"/>
                <a:gd name="T7" fmla="*/ 0 h 314"/>
                <a:gd name="T8" fmla="*/ 202 w 268"/>
                <a:gd name="T9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14">
                  <a:moveTo>
                    <a:pt x="202" y="313"/>
                  </a:moveTo>
                  <a:lnTo>
                    <a:pt x="0" y="313"/>
                  </a:lnTo>
                  <a:lnTo>
                    <a:pt x="65" y="0"/>
                  </a:lnTo>
                  <a:lnTo>
                    <a:pt x="267" y="0"/>
                  </a:lnTo>
                  <a:lnTo>
                    <a:pt x="202" y="313"/>
                  </a:ln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4" name="Freeform 114">
              <a:extLst>
                <a:ext uri="{FF2B5EF4-FFF2-40B4-BE49-F238E27FC236}">
                  <a16:creationId xmlns:a16="http://schemas.microsoft.com/office/drawing/2014/main" id="{6DB3E069-8843-E546-BF2F-359D683A3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9219" y="9467201"/>
              <a:ext cx="681137" cy="2664126"/>
            </a:xfrm>
            <a:custGeom>
              <a:avLst/>
              <a:gdLst>
                <a:gd name="T0" fmla="*/ 529 w 549"/>
                <a:gd name="T1" fmla="*/ 2137 h 2138"/>
                <a:gd name="T2" fmla="*/ 529 w 549"/>
                <a:gd name="T3" fmla="*/ 2137 h 2138"/>
                <a:gd name="T4" fmla="*/ 512 w 549"/>
                <a:gd name="T5" fmla="*/ 2123 h 2138"/>
                <a:gd name="T6" fmla="*/ 2 w 549"/>
                <a:gd name="T7" fmla="*/ 24 h 2138"/>
                <a:gd name="T8" fmla="*/ 2 w 549"/>
                <a:gd name="T9" fmla="*/ 24 h 2138"/>
                <a:gd name="T10" fmla="*/ 16 w 549"/>
                <a:gd name="T11" fmla="*/ 3 h 2138"/>
                <a:gd name="T12" fmla="*/ 16 w 549"/>
                <a:gd name="T13" fmla="*/ 3 h 2138"/>
                <a:gd name="T14" fmla="*/ 37 w 549"/>
                <a:gd name="T15" fmla="*/ 16 h 2138"/>
                <a:gd name="T16" fmla="*/ 546 w 549"/>
                <a:gd name="T17" fmla="*/ 2115 h 2138"/>
                <a:gd name="T18" fmla="*/ 546 w 549"/>
                <a:gd name="T19" fmla="*/ 2115 h 2138"/>
                <a:gd name="T20" fmla="*/ 533 w 549"/>
                <a:gd name="T21" fmla="*/ 2136 h 2138"/>
                <a:gd name="T22" fmla="*/ 533 w 549"/>
                <a:gd name="T23" fmla="*/ 2136 h 2138"/>
                <a:gd name="T24" fmla="*/ 529 w 549"/>
                <a:gd name="T25" fmla="*/ 2137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2138">
                  <a:moveTo>
                    <a:pt x="529" y="2137"/>
                  </a:moveTo>
                  <a:lnTo>
                    <a:pt x="529" y="2137"/>
                  </a:lnTo>
                  <a:cubicBezTo>
                    <a:pt x="521" y="2137"/>
                    <a:pt x="514" y="2132"/>
                    <a:pt x="512" y="2123"/>
                  </a:cubicBezTo>
                  <a:lnTo>
                    <a:pt x="2" y="24"/>
                  </a:lnTo>
                  <a:lnTo>
                    <a:pt x="2" y="24"/>
                  </a:lnTo>
                  <a:cubicBezTo>
                    <a:pt x="0" y="14"/>
                    <a:pt x="6" y="5"/>
                    <a:pt x="16" y="3"/>
                  </a:cubicBezTo>
                  <a:lnTo>
                    <a:pt x="16" y="3"/>
                  </a:lnTo>
                  <a:cubicBezTo>
                    <a:pt x="25" y="0"/>
                    <a:pt x="35" y="6"/>
                    <a:pt x="37" y="16"/>
                  </a:cubicBezTo>
                  <a:lnTo>
                    <a:pt x="546" y="2115"/>
                  </a:lnTo>
                  <a:lnTo>
                    <a:pt x="546" y="2115"/>
                  </a:lnTo>
                  <a:cubicBezTo>
                    <a:pt x="548" y="2124"/>
                    <a:pt x="542" y="2134"/>
                    <a:pt x="533" y="2136"/>
                  </a:cubicBezTo>
                  <a:lnTo>
                    <a:pt x="533" y="2136"/>
                  </a:lnTo>
                  <a:cubicBezTo>
                    <a:pt x="531" y="2136"/>
                    <a:pt x="530" y="2137"/>
                    <a:pt x="529" y="21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5" name="Freeform 115">
              <a:extLst>
                <a:ext uri="{FF2B5EF4-FFF2-40B4-BE49-F238E27FC236}">
                  <a16:creationId xmlns:a16="http://schemas.microsoft.com/office/drawing/2014/main" id="{9F0FCF01-47A5-6845-9142-437006072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1021" y="9165083"/>
              <a:ext cx="2449898" cy="2323560"/>
            </a:xfrm>
            <a:custGeom>
              <a:avLst/>
              <a:gdLst>
                <a:gd name="T0" fmla="*/ 0 w 1967"/>
                <a:gd name="T1" fmla="*/ 80 h 1867"/>
                <a:gd name="T2" fmla="*/ 0 w 1967"/>
                <a:gd name="T3" fmla="*/ 80 h 1867"/>
                <a:gd name="T4" fmla="*/ 335 w 1967"/>
                <a:gd name="T5" fmla="*/ 615 h 1867"/>
                <a:gd name="T6" fmla="*/ 1360 w 1967"/>
                <a:gd name="T7" fmla="*/ 615 h 1867"/>
                <a:gd name="T8" fmla="*/ 1195 w 1967"/>
                <a:gd name="T9" fmla="*/ 1866 h 1867"/>
                <a:gd name="T10" fmla="*/ 1546 w 1967"/>
                <a:gd name="T11" fmla="*/ 1866 h 1867"/>
                <a:gd name="T12" fmla="*/ 1546 w 1967"/>
                <a:gd name="T13" fmla="*/ 1866 h 1867"/>
                <a:gd name="T14" fmla="*/ 1935 w 1967"/>
                <a:gd name="T15" fmla="*/ 494 h 1867"/>
                <a:gd name="T16" fmla="*/ 1935 w 1967"/>
                <a:gd name="T17" fmla="*/ 494 h 1867"/>
                <a:gd name="T18" fmla="*/ 1714 w 1967"/>
                <a:gd name="T19" fmla="*/ 182 h 1867"/>
                <a:gd name="T20" fmla="*/ 526 w 1967"/>
                <a:gd name="T21" fmla="*/ 0 h 1867"/>
                <a:gd name="T22" fmla="*/ 0 w 1967"/>
                <a:gd name="T23" fmla="*/ 8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7" h="1867">
                  <a:moveTo>
                    <a:pt x="0" y="80"/>
                  </a:moveTo>
                  <a:lnTo>
                    <a:pt x="0" y="80"/>
                  </a:lnTo>
                  <a:cubicBezTo>
                    <a:pt x="0" y="80"/>
                    <a:pt x="14" y="615"/>
                    <a:pt x="335" y="615"/>
                  </a:cubicBezTo>
                  <a:lnTo>
                    <a:pt x="1360" y="615"/>
                  </a:lnTo>
                  <a:lnTo>
                    <a:pt x="1195" y="1866"/>
                  </a:lnTo>
                  <a:lnTo>
                    <a:pt x="1546" y="1866"/>
                  </a:lnTo>
                  <a:lnTo>
                    <a:pt x="1546" y="1866"/>
                  </a:lnTo>
                  <a:cubicBezTo>
                    <a:pt x="1546" y="1866"/>
                    <a:pt x="1779" y="1219"/>
                    <a:pt x="1935" y="494"/>
                  </a:cubicBezTo>
                  <a:lnTo>
                    <a:pt x="1935" y="494"/>
                  </a:lnTo>
                  <a:cubicBezTo>
                    <a:pt x="1966" y="346"/>
                    <a:pt x="1865" y="202"/>
                    <a:pt x="1714" y="182"/>
                  </a:cubicBezTo>
                  <a:lnTo>
                    <a:pt x="526" y="0"/>
                  </a:lnTo>
                  <a:lnTo>
                    <a:pt x="0" y="80"/>
                  </a:lnTo>
                </a:path>
              </a:pathLst>
            </a:custGeom>
            <a:solidFill>
              <a:srgbClr val="1620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6" name="Freeform 116">
              <a:extLst>
                <a:ext uri="{FF2B5EF4-FFF2-40B4-BE49-F238E27FC236}">
                  <a16:creationId xmlns:a16="http://schemas.microsoft.com/office/drawing/2014/main" id="{ED70D40A-FD3B-0E45-AB68-1C3AFAF95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841" y="9209026"/>
              <a:ext cx="2433421" cy="2279615"/>
            </a:xfrm>
            <a:custGeom>
              <a:avLst/>
              <a:gdLst>
                <a:gd name="T0" fmla="*/ 6 w 1954"/>
                <a:gd name="T1" fmla="*/ 105 h 1830"/>
                <a:gd name="T2" fmla="*/ 6 w 1954"/>
                <a:gd name="T3" fmla="*/ 105 h 1830"/>
                <a:gd name="T4" fmla="*/ 321 w 1954"/>
                <a:gd name="T5" fmla="*/ 578 h 1830"/>
                <a:gd name="T6" fmla="*/ 1346 w 1954"/>
                <a:gd name="T7" fmla="*/ 578 h 1830"/>
                <a:gd name="T8" fmla="*/ 1181 w 1954"/>
                <a:gd name="T9" fmla="*/ 1829 h 1830"/>
                <a:gd name="T10" fmla="*/ 1532 w 1954"/>
                <a:gd name="T11" fmla="*/ 1829 h 1830"/>
                <a:gd name="T12" fmla="*/ 1532 w 1954"/>
                <a:gd name="T13" fmla="*/ 1829 h 1830"/>
                <a:gd name="T14" fmla="*/ 1921 w 1954"/>
                <a:gd name="T15" fmla="*/ 457 h 1830"/>
                <a:gd name="T16" fmla="*/ 1921 w 1954"/>
                <a:gd name="T17" fmla="*/ 457 h 1830"/>
                <a:gd name="T18" fmla="*/ 1701 w 1954"/>
                <a:gd name="T19" fmla="*/ 145 h 1830"/>
                <a:gd name="T20" fmla="*/ 887 w 1954"/>
                <a:gd name="T21" fmla="*/ 0 h 1830"/>
                <a:gd name="T22" fmla="*/ 6 w 1954"/>
                <a:gd name="T23" fmla="*/ 105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4" h="1830">
                  <a:moveTo>
                    <a:pt x="6" y="105"/>
                  </a:moveTo>
                  <a:lnTo>
                    <a:pt x="6" y="105"/>
                  </a:lnTo>
                  <a:cubicBezTo>
                    <a:pt x="6" y="105"/>
                    <a:pt x="0" y="578"/>
                    <a:pt x="321" y="578"/>
                  </a:cubicBezTo>
                  <a:lnTo>
                    <a:pt x="1346" y="578"/>
                  </a:lnTo>
                  <a:lnTo>
                    <a:pt x="1181" y="1829"/>
                  </a:lnTo>
                  <a:lnTo>
                    <a:pt x="1532" y="1829"/>
                  </a:lnTo>
                  <a:lnTo>
                    <a:pt x="1532" y="1829"/>
                  </a:lnTo>
                  <a:cubicBezTo>
                    <a:pt x="1532" y="1829"/>
                    <a:pt x="1765" y="1182"/>
                    <a:pt x="1921" y="457"/>
                  </a:cubicBezTo>
                  <a:lnTo>
                    <a:pt x="1921" y="457"/>
                  </a:lnTo>
                  <a:cubicBezTo>
                    <a:pt x="1953" y="309"/>
                    <a:pt x="1851" y="165"/>
                    <a:pt x="1701" y="145"/>
                  </a:cubicBezTo>
                  <a:lnTo>
                    <a:pt x="887" y="0"/>
                  </a:lnTo>
                  <a:lnTo>
                    <a:pt x="6" y="105"/>
                  </a:lnTo>
                </a:path>
              </a:pathLst>
            </a:custGeom>
            <a:solidFill>
              <a:srgbClr val="2A39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7" name="Freeform 117">
              <a:extLst>
                <a:ext uri="{FF2B5EF4-FFF2-40B4-BE49-F238E27FC236}">
                  <a16:creationId xmlns:a16="http://schemas.microsoft.com/office/drawing/2014/main" id="{E6B4E0F8-B021-9D48-BD2A-0CE009C25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8209" y="8022527"/>
              <a:ext cx="1406219" cy="1016216"/>
            </a:xfrm>
            <a:custGeom>
              <a:avLst/>
              <a:gdLst>
                <a:gd name="T0" fmla="*/ 297 w 1130"/>
                <a:gd name="T1" fmla="*/ 0 h 814"/>
                <a:gd name="T2" fmla="*/ 393 w 1130"/>
                <a:gd name="T3" fmla="*/ 375 h 814"/>
                <a:gd name="T4" fmla="*/ 1129 w 1130"/>
                <a:gd name="T5" fmla="*/ 675 h 814"/>
                <a:gd name="T6" fmla="*/ 1026 w 1130"/>
                <a:gd name="T7" fmla="*/ 813 h 814"/>
                <a:gd name="T8" fmla="*/ 294 w 1130"/>
                <a:gd name="T9" fmla="*/ 596 h 814"/>
                <a:gd name="T10" fmla="*/ 294 w 1130"/>
                <a:gd name="T11" fmla="*/ 596 h 814"/>
                <a:gd name="T12" fmla="*/ 93 w 1130"/>
                <a:gd name="T13" fmla="*/ 388 h 814"/>
                <a:gd name="T14" fmla="*/ 0 w 1130"/>
                <a:gd name="T15" fmla="*/ 31 h 814"/>
                <a:gd name="T16" fmla="*/ 297 w 1130"/>
                <a:gd name="T17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0" h="814">
                  <a:moveTo>
                    <a:pt x="297" y="0"/>
                  </a:moveTo>
                  <a:lnTo>
                    <a:pt x="393" y="375"/>
                  </a:lnTo>
                  <a:lnTo>
                    <a:pt x="1129" y="675"/>
                  </a:lnTo>
                  <a:lnTo>
                    <a:pt x="1026" y="813"/>
                  </a:lnTo>
                  <a:lnTo>
                    <a:pt x="294" y="596"/>
                  </a:lnTo>
                  <a:lnTo>
                    <a:pt x="294" y="596"/>
                  </a:lnTo>
                  <a:cubicBezTo>
                    <a:pt x="195" y="567"/>
                    <a:pt x="119" y="488"/>
                    <a:pt x="93" y="388"/>
                  </a:cubicBezTo>
                  <a:lnTo>
                    <a:pt x="0" y="31"/>
                  </a:lnTo>
                  <a:lnTo>
                    <a:pt x="297" y="0"/>
                  </a:lnTo>
                </a:path>
              </a:pathLst>
            </a:custGeom>
            <a:solidFill>
              <a:srgbClr val="FBB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8" name="Freeform 118">
              <a:extLst>
                <a:ext uri="{FF2B5EF4-FFF2-40B4-BE49-F238E27FC236}">
                  <a16:creationId xmlns:a16="http://schemas.microsoft.com/office/drawing/2014/main" id="{708B92EE-AC90-7C4A-804A-F08C468FF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2993" y="7308432"/>
              <a:ext cx="653674" cy="950298"/>
            </a:xfrm>
            <a:custGeom>
              <a:avLst/>
              <a:gdLst>
                <a:gd name="T0" fmla="*/ 243 w 524"/>
                <a:gd name="T1" fmla="*/ 0 h 763"/>
                <a:gd name="T2" fmla="*/ 243 w 524"/>
                <a:gd name="T3" fmla="*/ 0 h 763"/>
                <a:gd name="T4" fmla="*/ 523 w 524"/>
                <a:gd name="T5" fmla="*/ 642 h 763"/>
                <a:gd name="T6" fmla="*/ 523 w 524"/>
                <a:gd name="T7" fmla="*/ 642 h 763"/>
                <a:gd name="T8" fmla="*/ 180 w 524"/>
                <a:gd name="T9" fmla="*/ 652 h 763"/>
                <a:gd name="T10" fmla="*/ 180 w 524"/>
                <a:gd name="T11" fmla="*/ 652 h 763"/>
                <a:gd name="T12" fmla="*/ 243 w 524"/>
                <a:gd name="T13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63">
                  <a:moveTo>
                    <a:pt x="243" y="0"/>
                  </a:moveTo>
                  <a:lnTo>
                    <a:pt x="243" y="0"/>
                  </a:lnTo>
                  <a:cubicBezTo>
                    <a:pt x="243" y="0"/>
                    <a:pt x="447" y="41"/>
                    <a:pt x="523" y="642"/>
                  </a:cubicBezTo>
                  <a:lnTo>
                    <a:pt x="523" y="642"/>
                  </a:lnTo>
                  <a:cubicBezTo>
                    <a:pt x="523" y="642"/>
                    <a:pt x="279" y="762"/>
                    <a:pt x="180" y="652"/>
                  </a:cubicBezTo>
                  <a:lnTo>
                    <a:pt x="180" y="652"/>
                  </a:lnTo>
                  <a:cubicBezTo>
                    <a:pt x="180" y="652"/>
                    <a:pt x="0" y="39"/>
                    <a:pt x="243" y="0"/>
                  </a:cubicBezTo>
                </a:path>
              </a:pathLst>
            </a:custGeom>
            <a:solidFill>
              <a:srgbClr val="376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9" name="Freeform 119">
              <a:extLst>
                <a:ext uri="{FF2B5EF4-FFF2-40B4-BE49-F238E27FC236}">
                  <a16:creationId xmlns:a16="http://schemas.microsoft.com/office/drawing/2014/main" id="{5DAFCFE0-267B-6F46-8146-F34634C8D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4383" y="9467201"/>
              <a:ext cx="681137" cy="2664126"/>
            </a:xfrm>
            <a:custGeom>
              <a:avLst/>
              <a:gdLst>
                <a:gd name="T0" fmla="*/ 19 w 549"/>
                <a:gd name="T1" fmla="*/ 2137 h 2138"/>
                <a:gd name="T2" fmla="*/ 19 w 549"/>
                <a:gd name="T3" fmla="*/ 2137 h 2138"/>
                <a:gd name="T4" fmla="*/ 15 w 549"/>
                <a:gd name="T5" fmla="*/ 2136 h 2138"/>
                <a:gd name="T6" fmla="*/ 15 w 549"/>
                <a:gd name="T7" fmla="*/ 2136 h 2138"/>
                <a:gd name="T8" fmla="*/ 2 w 549"/>
                <a:gd name="T9" fmla="*/ 2115 h 2138"/>
                <a:gd name="T10" fmla="*/ 511 w 549"/>
                <a:gd name="T11" fmla="*/ 16 h 2138"/>
                <a:gd name="T12" fmla="*/ 511 w 549"/>
                <a:gd name="T13" fmla="*/ 16 h 2138"/>
                <a:gd name="T14" fmla="*/ 532 w 549"/>
                <a:gd name="T15" fmla="*/ 3 h 2138"/>
                <a:gd name="T16" fmla="*/ 532 w 549"/>
                <a:gd name="T17" fmla="*/ 3 h 2138"/>
                <a:gd name="T18" fmla="*/ 546 w 549"/>
                <a:gd name="T19" fmla="*/ 24 h 2138"/>
                <a:gd name="T20" fmla="*/ 36 w 549"/>
                <a:gd name="T21" fmla="*/ 2123 h 2138"/>
                <a:gd name="T22" fmla="*/ 36 w 549"/>
                <a:gd name="T23" fmla="*/ 2123 h 2138"/>
                <a:gd name="T24" fmla="*/ 19 w 549"/>
                <a:gd name="T25" fmla="*/ 2137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2138">
                  <a:moveTo>
                    <a:pt x="19" y="2137"/>
                  </a:moveTo>
                  <a:lnTo>
                    <a:pt x="19" y="2137"/>
                  </a:lnTo>
                  <a:cubicBezTo>
                    <a:pt x="18" y="2137"/>
                    <a:pt x="16" y="2136"/>
                    <a:pt x="15" y="2136"/>
                  </a:cubicBezTo>
                  <a:lnTo>
                    <a:pt x="15" y="2136"/>
                  </a:lnTo>
                  <a:cubicBezTo>
                    <a:pt x="5" y="2134"/>
                    <a:pt x="0" y="2124"/>
                    <a:pt x="2" y="2115"/>
                  </a:cubicBezTo>
                  <a:lnTo>
                    <a:pt x="511" y="16"/>
                  </a:lnTo>
                  <a:lnTo>
                    <a:pt x="511" y="16"/>
                  </a:lnTo>
                  <a:cubicBezTo>
                    <a:pt x="513" y="6"/>
                    <a:pt x="523" y="0"/>
                    <a:pt x="532" y="3"/>
                  </a:cubicBezTo>
                  <a:lnTo>
                    <a:pt x="532" y="3"/>
                  </a:lnTo>
                  <a:cubicBezTo>
                    <a:pt x="542" y="5"/>
                    <a:pt x="548" y="14"/>
                    <a:pt x="546" y="24"/>
                  </a:cubicBezTo>
                  <a:lnTo>
                    <a:pt x="36" y="2123"/>
                  </a:lnTo>
                  <a:lnTo>
                    <a:pt x="36" y="2123"/>
                  </a:lnTo>
                  <a:cubicBezTo>
                    <a:pt x="35" y="2132"/>
                    <a:pt x="27" y="2137"/>
                    <a:pt x="19" y="21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0" name="Freeform 120">
              <a:extLst>
                <a:ext uri="{FF2B5EF4-FFF2-40B4-BE49-F238E27FC236}">
                  <a16:creationId xmlns:a16="http://schemas.microsoft.com/office/drawing/2014/main" id="{771BDB63-2763-4749-B21D-CF1A5E163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0320" y="9467201"/>
              <a:ext cx="681137" cy="2664126"/>
            </a:xfrm>
            <a:custGeom>
              <a:avLst/>
              <a:gdLst>
                <a:gd name="T0" fmla="*/ 19 w 549"/>
                <a:gd name="T1" fmla="*/ 2137 h 2138"/>
                <a:gd name="T2" fmla="*/ 19 w 549"/>
                <a:gd name="T3" fmla="*/ 2137 h 2138"/>
                <a:gd name="T4" fmla="*/ 15 w 549"/>
                <a:gd name="T5" fmla="*/ 2136 h 2138"/>
                <a:gd name="T6" fmla="*/ 15 w 549"/>
                <a:gd name="T7" fmla="*/ 2136 h 2138"/>
                <a:gd name="T8" fmla="*/ 2 w 549"/>
                <a:gd name="T9" fmla="*/ 2115 h 2138"/>
                <a:gd name="T10" fmla="*/ 511 w 549"/>
                <a:gd name="T11" fmla="*/ 16 h 2138"/>
                <a:gd name="T12" fmla="*/ 511 w 549"/>
                <a:gd name="T13" fmla="*/ 16 h 2138"/>
                <a:gd name="T14" fmla="*/ 532 w 549"/>
                <a:gd name="T15" fmla="*/ 3 h 2138"/>
                <a:gd name="T16" fmla="*/ 532 w 549"/>
                <a:gd name="T17" fmla="*/ 3 h 2138"/>
                <a:gd name="T18" fmla="*/ 546 w 549"/>
                <a:gd name="T19" fmla="*/ 24 h 2138"/>
                <a:gd name="T20" fmla="*/ 36 w 549"/>
                <a:gd name="T21" fmla="*/ 2123 h 2138"/>
                <a:gd name="T22" fmla="*/ 36 w 549"/>
                <a:gd name="T23" fmla="*/ 2123 h 2138"/>
                <a:gd name="T24" fmla="*/ 19 w 549"/>
                <a:gd name="T25" fmla="*/ 2137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2138">
                  <a:moveTo>
                    <a:pt x="19" y="2137"/>
                  </a:moveTo>
                  <a:lnTo>
                    <a:pt x="19" y="2137"/>
                  </a:lnTo>
                  <a:cubicBezTo>
                    <a:pt x="18" y="2137"/>
                    <a:pt x="17" y="2136"/>
                    <a:pt x="15" y="2136"/>
                  </a:cubicBezTo>
                  <a:lnTo>
                    <a:pt x="15" y="2136"/>
                  </a:lnTo>
                  <a:cubicBezTo>
                    <a:pt x="6" y="2134"/>
                    <a:pt x="0" y="2124"/>
                    <a:pt x="2" y="2115"/>
                  </a:cubicBezTo>
                  <a:lnTo>
                    <a:pt x="511" y="16"/>
                  </a:lnTo>
                  <a:lnTo>
                    <a:pt x="511" y="16"/>
                  </a:lnTo>
                  <a:cubicBezTo>
                    <a:pt x="513" y="6"/>
                    <a:pt x="523" y="0"/>
                    <a:pt x="532" y="3"/>
                  </a:cubicBezTo>
                  <a:lnTo>
                    <a:pt x="532" y="3"/>
                  </a:lnTo>
                  <a:cubicBezTo>
                    <a:pt x="542" y="5"/>
                    <a:pt x="548" y="14"/>
                    <a:pt x="546" y="24"/>
                  </a:cubicBezTo>
                  <a:lnTo>
                    <a:pt x="36" y="2123"/>
                  </a:lnTo>
                  <a:lnTo>
                    <a:pt x="36" y="2123"/>
                  </a:lnTo>
                  <a:cubicBezTo>
                    <a:pt x="35" y="2132"/>
                    <a:pt x="27" y="2137"/>
                    <a:pt x="19" y="21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1" name="Freeform 121">
              <a:extLst>
                <a:ext uri="{FF2B5EF4-FFF2-40B4-BE49-F238E27FC236}">
                  <a16:creationId xmlns:a16="http://schemas.microsoft.com/office/drawing/2014/main" id="{262A2E5B-8553-BB4D-A328-F962DCA6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5154" y="9467201"/>
              <a:ext cx="681137" cy="2664126"/>
            </a:xfrm>
            <a:custGeom>
              <a:avLst/>
              <a:gdLst>
                <a:gd name="T0" fmla="*/ 528 w 548"/>
                <a:gd name="T1" fmla="*/ 2137 h 2138"/>
                <a:gd name="T2" fmla="*/ 528 w 548"/>
                <a:gd name="T3" fmla="*/ 2137 h 2138"/>
                <a:gd name="T4" fmla="*/ 511 w 548"/>
                <a:gd name="T5" fmla="*/ 2123 h 2138"/>
                <a:gd name="T6" fmla="*/ 1 w 548"/>
                <a:gd name="T7" fmla="*/ 24 h 2138"/>
                <a:gd name="T8" fmla="*/ 1 w 548"/>
                <a:gd name="T9" fmla="*/ 24 h 2138"/>
                <a:gd name="T10" fmla="*/ 15 w 548"/>
                <a:gd name="T11" fmla="*/ 3 h 2138"/>
                <a:gd name="T12" fmla="*/ 15 w 548"/>
                <a:gd name="T13" fmla="*/ 3 h 2138"/>
                <a:gd name="T14" fmla="*/ 36 w 548"/>
                <a:gd name="T15" fmla="*/ 16 h 2138"/>
                <a:gd name="T16" fmla="*/ 545 w 548"/>
                <a:gd name="T17" fmla="*/ 2115 h 2138"/>
                <a:gd name="T18" fmla="*/ 545 w 548"/>
                <a:gd name="T19" fmla="*/ 2115 h 2138"/>
                <a:gd name="T20" fmla="*/ 532 w 548"/>
                <a:gd name="T21" fmla="*/ 2136 h 2138"/>
                <a:gd name="T22" fmla="*/ 532 w 548"/>
                <a:gd name="T23" fmla="*/ 2136 h 2138"/>
                <a:gd name="T24" fmla="*/ 528 w 548"/>
                <a:gd name="T25" fmla="*/ 2137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8" h="2138">
                  <a:moveTo>
                    <a:pt x="528" y="2137"/>
                  </a:moveTo>
                  <a:lnTo>
                    <a:pt x="528" y="2137"/>
                  </a:lnTo>
                  <a:cubicBezTo>
                    <a:pt x="520" y="2137"/>
                    <a:pt x="513" y="2132"/>
                    <a:pt x="511" y="2123"/>
                  </a:cubicBezTo>
                  <a:lnTo>
                    <a:pt x="1" y="24"/>
                  </a:lnTo>
                  <a:lnTo>
                    <a:pt x="1" y="24"/>
                  </a:lnTo>
                  <a:cubicBezTo>
                    <a:pt x="0" y="14"/>
                    <a:pt x="5" y="5"/>
                    <a:pt x="15" y="3"/>
                  </a:cubicBezTo>
                  <a:lnTo>
                    <a:pt x="15" y="3"/>
                  </a:lnTo>
                  <a:cubicBezTo>
                    <a:pt x="24" y="0"/>
                    <a:pt x="34" y="6"/>
                    <a:pt x="36" y="16"/>
                  </a:cubicBezTo>
                  <a:lnTo>
                    <a:pt x="545" y="2115"/>
                  </a:lnTo>
                  <a:lnTo>
                    <a:pt x="545" y="2115"/>
                  </a:lnTo>
                  <a:cubicBezTo>
                    <a:pt x="547" y="2124"/>
                    <a:pt x="542" y="2134"/>
                    <a:pt x="532" y="2136"/>
                  </a:cubicBezTo>
                  <a:lnTo>
                    <a:pt x="532" y="2136"/>
                  </a:lnTo>
                  <a:cubicBezTo>
                    <a:pt x="531" y="2136"/>
                    <a:pt x="529" y="2137"/>
                    <a:pt x="528" y="21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3871F7B-5641-9940-8846-FEBFB9B40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573" y="7193079"/>
              <a:ext cx="1481879" cy="2154613"/>
            </a:xfrm>
            <a:custGeom>
              <a:avLst/>
              <a:gdLst>
                <a:gd name="connsiteX0" fmla="*/ 709211 w 1481879"/>
                <a:gd name="connsiteY0" fmla="*/ 0 h 2154613"/>
                <a:gd name="connsiteX1" fmla="*/ 1152157 w 1481879"/>
                <a:gd name="connsiteY1" fmla="*/ 112118 h 2154613"/>
                <a:gd name="connsiteX2" fmla="*/ 1378607 w 1481879"/>
                <a:gd name="connsiteY2" fmla="*/ 1758998 h 2154613"/>
                <a:gd name="connsiteX3" fmla="*/ 1481879 w 1481879"/>
                <a:gd name="connsiteY3" fmla="*/ 1969529 h 2154613"/>
                <a:gd name="connsiteX4" fmla="*/ 184147 w 1481879"/>
                <a:gd name="connsiteY4" fmla="*/ 2146426 h 2154613"/>
                <a:gd name="connsiteX5" fmla="*/ 195345 w 1481879"/>
                <a:gd name="connsiteY5" fmla="*/ 1938386 h 2154613"/>
                <a:gd name="connsiteX6" fmla="*/ 0 w 1481879"/>
                <a:gd name="connsiteY6" fmla="*/ 252887 h 2154613"/>
                <a:gd name="connsiteX7" fmla="*/ 373269 w 1481879"/>
                <a:gd name="connsiteY7" fmla="*/ 62288 h 215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879" h="2154613">
                  <a:moveTo>
                    <a:pt x="709211" y="0"/>
                  </a:moveTo>
                  <a:lnTo>
                    <a:pt x="1152157" y="112118"/>
                  </a:lnTo>
                  <a:lnTo>
                    <a:pt x="1378607" y="1758998"/>
                  </a:lnTo>
                  <a:lnTo>
                    <a:pt x="1481879" y="1969529"/>
                  </a:lnTo>
                  <a:cubicBezTo>
                    <a:pt x="455389" y="2212450"/>
                    <a:pt x="184147" y="2146426"/>
                    <a:pt x="184147" y="2146426"/>
                  </a:cubicBezTo>
                  <a:lnTo>
                    <a:pt x="195345" y="1938386"/>
                  </a:lnTo>
                  <a:lnTo>
                    <a:pt x="0" y="252887"/>
                  </a:lnTo>
                  <a:lnTo>
                    <a:pt x="373269" y="62288"/>
                  </a:lnTo>
                  <a:close/>
                </a:path>
              </a:pathLst>
            </a:custGeom>
            <a:gradFill>
              <a:gsLst>
                <a:gs pos="1000">
                  <a:srgbClr val="00B1FF"/>
                </a:gs>
                <a:gs pos="89000">
                  <a:srgbClr val="3762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3" name="Freeform 123">
              <a:extLst>
                <a:ext uri="{FF2B5EF4-FFF2-40B4-BE49-F238E27FC236}">
                  <a16:creationId xmlns:a16="http://schemas.microsoft.com/office/drawing/2014/main" id="{1415529E-809D-C54A-8098-B3C88444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4949" y="8209290"/>
              <a:ext cx="2032427" cy="884383"/>
            </a:xfrm>
            <a:custGeom>
              <a:avLst/>
              <a:gdLst>
                <a:gd name="T0" fmla="*/ 90 w 1631"/>
                <a:gd name="T1" fmla="*/ 0 h 709"/>
                <a:gd name="T2" fmla="*/ 90 w 1631"/>
                <a:gd name="T3" fmla="*/ 0 h 709"/>
                <a:gd name="T4" fmla="*/ 194 w 1631"/>
                <a:gd name="T5" fmla="*/ 616 h 709"/>
                <a:gd name="T6" fmla="*/ 194 w 1631"/>
                <a:gd name="T7" fmla="*/ 616 h 709"/>
                <a:gd name="T8" fmla="*/ 1165 w 1631"/>
                <a:gd name="T9" fmla="*/ 530 h 709"/>
                <a:gd name="T10" fmla="*/ 1165 w 1631"/>
                <a:gd name="T11" fmla="*/ 530 h 709"/>
                <a:gd name="T12" fmla="*/ 1337 w 1631"/>
                <a:gd name="T13" fmla="*/ 539 h 709"/>
                <a:gd name="T14" fmla="*/ 1395 w 1631"/>
                <a:gd name="T15" fmla="*/ 485 h 709"/>
                <a:gd name="T16" fmla="*/ 1395 w 1631"/>
                <a:gd name="T17" fmla="*/ 485 h 709"/>
                <a:gd name="T18" fmla="*/ 1517 w 1631"/>
                <a:gd name="T19" fmla="*/ 560 h 709"/>
                <a:gd name="T20" fmla="*/ 1532 w 1631"/>
                <a:gd name="T21" fmla="*/ 541 h 709"/>
                <a:gd name="T22" fmla="*/ 1532 w 1631"/>
                <a:gd name="T23" fmla="*/ 541 h 709"/>
                <a:gd name="T24" fmla="*/ 1630 w 1631"/>
                <a:gd name="T25" fmla="*/ 534 h 709"/>
                <a:gd name="T26" fmla="*/ 1430 w 1631"/>
                <a:gd name="T27" fmla="*/ 344 h 709"/>
                <a:gd name="T28" fmla="*/ 1172 w 1631"/>
                <a:gd name="T29" fmla="*/ 404 h 709"/>
                <a:gd name="T30" fmla="*/ 376 w 1631"/>
                <a:gd name="T31" fmla="*/ 379 h 709"/>
                <a:gd name="T32" fmla="*/ 392 w 1631"/>
                <a:gd name="T33" fmla="*/ 52 h 709"/>
                <a:gd name="T34" fmla="*/ 90 w 1631"/>
                <a:gd name="T35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1" h="709">
                  <a:moveTo>
                    <a:pt x="90" y="0"/>
                  </a:moveTo>
                  <a:lnTo>
                    <a:pt x="90" y="0"/>
                  </a:lnTo>
                  <a:cubicBezTo>
                    <a:pt x="90" y="0"/>
                    <a:pt x="0" y="525"/>
                    <a:pt x="194" y="616"/>
                  </a:cubicBezTo>
                  <a:lnTo>
                    <a:pt x="194" y="616"/>
                  </a:lnTo>
                  <a:cubicBezTo>
                    <a:pt x="387" y="708"/>
                    <a:pt x="1165" y="530"/>
                    <a:pt x="1165" y="530"/>
                  </a:cubicBezTo>
                  <a:lnTo>
                    <a:pt x="1165" y="530"/>
                  </a:lnTo>
                  <a:cubicBezTo>
                    <a:pt x="1165" y="530"/>
                    <a:pt x="1246" y="607"/>
                    <a:pt x="1337" y="539"/>
                  </a:cubicBezTo>
                  <a:lnTo>
                    <a:pt x="1395" y="485"/>
                  </a:lnTo>
                  <a:lnTo>
                    <a:pt x="1395" y="485"/>
                  </a:lnTo>
                  <a:cubicBezTo>
                    <a:pt x="1395" y="485"/>
                    <a:pt x="1442" y="558"/>
                    <a:pt x="1517" y="560"/>
                  </a:cubicBezTo>
                  <a:lnTo>
                    <a:pt x="1532" y="541"/>
                  </a:lnTo>
                  <a:lnTo>
                    <a:pt x="1532" y="541"/>
                  </a:lnTo>
                  <a:cubicBezTo>
                    <a:pt x="1532" y="541"/>
                    <a:pt x="1578" y="553"/>
                    <a:pt x="1630" y="534"/>
                  </a:cubicBezTo>
                  <a:lnTo>
                    <a:pt x="1430" y="344"/>
                  </a:lnTo>
                  <a:lnTo>
                    <a:pt x="1172" y="404"/>
                  </a:lnTo>
                  <a:lnTo>
                    <a:pt x="376" y="379"/>
                  </a:lnTo>
                  <a:lnTo>
                    <a:pt x="392" y="52"/>
                  </a:lnTo>
                  <a:lnTo>
                    <a:pt x="90" y="0"/>
                  </a:ln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4" name="Freeform 124">
              <a:extLst>
                <a:ext uri="{FF2B5EF4-FFF2-40B4-BE49-F238E27FC236}">
                  <a16:creationId xmlns:a16="http://schemas.microsoft.com/office/drawing/2014/main" id="{2C9DCED9-A892-0F41-B13F-38050C97B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4978" y="11807239"/>
              <a:ext cx="648180" cy="274652"/>
            </a:xfrm>
            <a:custGeom>
              <a:avLst/>
              <a:gdLst>
                <a:gd name="T0" fmla="*/ 51 w 521"/>
                <a:gd name="T1" fmla="*/ 0 h 219"/>
                <a:gd name="T2" fmla="*/ 45 w 521"/>
                <a:gd name="T3" fmla="*/ 3 h 219"/>
                <a:gd name="T4" fmla="*/ 45 w 521"/>
                <a:gd name="T5" fmla="*/ 3 h 219"/>
                <a:gd name="T6" fmla="*/ 0 w 521"/>
                <a:gd name="T7" fmla="*/ 128 h 219"/>
                <a:gd name="T8" fmla="*/ 0 w 521"/>
                <a:gd name="T9" fmla="*/ 217 h 219"/>
                <a:gd name="T10" fmla="*/ 118 w 521"/>
                <a:gd name="T11" fmla="*/ 217 h 219"/>
                <a:gd name="T12" fmla="*/ 141 w 521"/>
                <a:gd name="T13" fmla="*/ 194 h 219"/>
                <a:gd name="T14" fmla="*/ 165 w 521"/>
                <a:gd name="T15" fmla="*/ 218 h 219"/>
                <a:gd name="T16" fmla="*/ 520 w 521"/>
                <a:gd name="T17" fmla="*/ 218 h 219"/>
                <a:gd name="T18" fmla="*/ 520 w 521"/>
                <a:gd name="T19" fmla="*/ 218 h 219"/>
                <a:gd name="T20" fmla="*/ 479 w 521"/>
                <a:gd name="T21" fmla="*/ 163 h 219"/>
                <a:gd name="T22" fmla="*/ 321 w 521"/>
                <a:gd name="T23" fmla="*/ 117 h 219"/>
                <a:gd name="T24" fmla="*/ 253 w 521"/>
                <a:gd name="T25" fmla="*/ 0 h 219"/>
                <a:gd name="T26" fmla="*/ 51 w 521"/>
                <a:gd name="T2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219">
                  <a:moveTo>
                    <a:pt x="51" y="0"/>
                  </a:moveTo>
                  <a:lnTo>
                    <a:pt x="45" y="3"/>
                  </a:lnTo>
                  <a:lnTo>
                    <a:pt x="45" y="3"/>
                  </a:lnTo>
                  <a:cubicBezTo>
                    <a:pt x="17" y="20"/>
                    <a:pt x="0" y="44"/>
                    <a:pt x="0" y="128"/>
                  </a:cubicBezTo>
                  <a:lnTo>
                    <a:pt x="0" y="217"/>
                  </a:lnTo>
                  <a:lnTo>
                    <a:pt x="118" y="217"/>
                  </a:lnTo>
                  <a:lnTo>
                    <a:pt x="141" y="194"/>
                  </a:lnTo>
                  <a:lnTo>
                    <a:pt x="165" y="218"/>
                  </a:lnTo>
                  <a:lnTo>
                    <a:pt x="520" y="218"/>
                  </a:lnTo>
                  <a:lnTo>
                    <a:pt x="520" y="218"/>
                  </a:lnTo>
                  <a:cubicBezTo>
                    <a:pt x="520" y="192"/>
                    <a:pt x="503" y="169"/>
                    <a:pt x="479" y="163"/>
                  </a:cubicBezTo>
                  <a:lnTo>
                    <a:pt x="321" y="117"/>
                  </a:lnTo>
                  <a:lnTo>
                    <a:pt x="253" y="0"/>
                  </a:lnTo>
                  <a:lnTo>
                    <a:pt x="51" y="0"/>
                  </a:lnTo>
                </a:path>
              </a:pathLst>
            </a:custGeom>
            <a:solidFill>
              <a:srgbClr val="565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5" name="Freeform 125">
              <a:extLst>
                <a:ext uri="{FF2B5EF4-FFF2-40B4-BE49-F238E27FC236}">
                  <a16:creationId xmlns:a16="http://schemas.microsoft.com/office/drawing/2014/main" id="{BB4C5B26-0CEE-4C49-BEA7-5E96BD86D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8348" y="9313395"/>
              <a:ext cx="1538053" cy="109861"/>
            </a:xfrm>
            <a:custGeom>
              <a:avLst/>
              <a:gdLst>
                <a:gd name="T0" fmla="*/ 1196 w 1235"/>
                <a:gd name="T1" fmla="*/ 88 h 89"/>
                <a:gd name="T2" fmla="*/ 0 w 1235"/>
                <a:gd name="T3" fmla="*/ 88 h 89"/>
                <a:gd name="T4" fmla="*/ 38 w 1235"/>
                <a:gd name="T5" fmla="*/ 0 h 89"/>
                <a:gd name="T6" fmla="*/ 1234 w 1235"/>
                <a:gd name="T7" fmla="*/ 0 h 89"/>
                <a:gd name="T8" fmla="*/ 1196 w 1235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89">
                  <a:moveTo>
                    <a:pt x="1196" y="88"/>
                  </a:moveTo>
                  <a:lnTo>
                    <a:pt x="0" y="88"/>
                  </a:lnTo>
                  <a:lnTo>
                    <a:pt x="38" y="0"/>
                  </a:lnTo>
                  <a:lnTo>
                    <a:pt x="1234" y="0"/>
                  </a:lnTo>
                  <a:lnTo>
                    <a:pt x="1196" y="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6" name="Freeform 126">
              <a:extLst>
                <a:ext uri="{FF2B5EF4-FFF2-40B4-BE49-F238E27FC236}">
                  <a16:creationId xmlns:a16="http://schemas.microsoft.com/office/drawing/2014/main" id="{D9FCDD9D-7416-9B43-AD9E-A14A34911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3116" y="9423255"/>
              <a:ext cx="4641622" cy="126338"/>
            </a:xfrm>
            <a:custGeom>
              <a:avLst/>
              <a:gdLst>
                <a:gd name="T0" fmla="*/ 3674 w 3726"/>
                <a:gd name="T1" fmla="*/ 101 h 102"/>
                <a:gd name="T2" fmla="*/ 51 w 3726"/>
                <a:gd name="T3" fmla="*/ 101 h 102"/>
                <a:gd name="T4" fmla="*/ 51 w 3726"/>
                <a:gd name="T5" fmla="*/ 101 h 102"/>
                <a:gd name="T6" fmla="*/ 0 w 3726"/>
                <a:gd name="T7" fmla="*/ 51 h 102"/>
                <a:gd name="T8" fmla="*/ 0 w 3726"/>
                <a:gd name="T9" fmla="*/ 51 h 102"/>
                <a:gd name="T10" fmla="*/ 51 w 3726"/>
                <a:gd name="T11" fmla="*/ 0 h 102"/>
                <a:gd name="T12" fmla="*/ 3674 w 3726"/>
                <a:gd name="T13" fmla="*/ 0 h 102"/>
                <a:gd name="T14" fmla="*/ 3674 w 3726"/>
                <a:gd name="T15" fmla="*/ 0 h 102"/>
                <a:gd name="T16" fmla="*/ 3725 w 3726"/>
                <a:gd name="T17" fmla="*/ 51 h 102"/>
                <a:gd name="T18" fmla="*/ 3725 w 3726"/>
                <a:gd name="T19" fmla="*/ 51 h 102"/>
                <a:gd name="T20" fmla="*/ 3674 w 3726"/>
                <a:gd name="T2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6" h="102">
                  <a:moveTo>
                    <a:pt x="3674" y="101"/>
                  </a:moveTo>
                  <a:lnTo>
                    <a:pt x="51" y="101"/>
                  </a:lnTo>
                  <a:lnTo>
                    <a:pt x="51" y="101"/>
                  </a:lnTo>
                  <a:cubicBezTo>
                    <a:pt x="23" y="101"/>
                    <a:pt x="0" y="78"/>
                    <a:pt x="0" y="51"/>
                  </a:cubicBezTo>
                  <a:lnTo>
                    <a:pt x="0" y="51"/>
                  </a:lnTo>
                  <a:cubicBezTo>
                    <a:pt x="0" y="22"/>
                    <a:pt x="23" y="0"/>
                    <a:pt x="51" y="0"/>
                  </a:cubicBezTo>
                  <a:lnTo>
                    <a:pt x="3674" y="0"/>
                  </a:lnTo>
                  <a:lnTo>
                    <a:pt x="3674" y="0"/>
                  </a:lnTo>
                  <a:cubicBezTo>
                    <a:pt x="3702" y="0"/>
                    <a:pt x="3725" y="22"/>
                    <a:pt x="3725" y="51"/>
                  </a:cubicBezTo>
                  <a:lnTo>
                    <a:pt x="3725" y="51"/>
                  </a:lnTo>
                  <a:cubicBezTo>
                    <a:pt x="3725" y="78"/>
                    <a:pt x="3702" y="101"/>
                    <a:pt x="3674" y="101"/>
                  </a:cubicBezTo>
                </a:path>
              </a:pathLst>
            </a:custGeom>
            <a:solidFill>
              <a:srgbClr val="D1D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7" name="Freeform 127">
              <a:extLst>
                <a:ext uri="{FF2B5EF4-FFF2-40B4-BE49-F238E27FC236}">
                  <a16:creationId xmlns:a16="http://schemas.microsoft.com/office/drawing/2014/main" id="{D57852B1-12A0-FE41-B68F-6E363831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1742" y="8000557"/>
              <a:ext cx="2125810" cy="1422700"/>
            </a:xfrm>
            <a:custGeom>
              <a:avLst/>
              <a:gdLst>
                <a:gd name="T0" fmla="*/ 1196 w 1706"/>
                <a:gd name="T1" fmla="*/ 1142 h 1143"/>
                <a:gd name="T2" fmla="*/ 0 w 1706"/>
                <a:gd name="T3" fmla="*/ 1142 h 1143"/>
                <a:gd name="T4" fmla="*/ 509 w 1706"/>
                <a:gd name="T5" fmla="*/ 0 h 1143"/>
                <a:gd name="T6" fmla="*/ 1705 w 1706"/>
                <a:gd name="T7" fmla="*/ 0 h 1143"/>
                <a:gd name="T8" fmla="*/ 1196 w 1706"/>
                <a:gd name="T9" fmla="*/ 1142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6" h="1143">
                  <a:moveTo>
                    <a:pt x="1196" y="1142"/>
                  </a:moveTo>
                  <a:lnTo>
                    <a:pt x="0" y="1142"/>
                  </a:lnTo>
                  <a:lnTo>
                    <a:pt x="509" y="0"/>
                  </a:lnTo>
                  <a:lnTo>
                    <a:pt x="1705" y="0"/>
                  </a:lnTo>
                  <a:lnTo>
                    <a:pt x="1196" y="1142"/>
                  </a:lnTo>
                </a:path>
              </a:pathLst>
            </a:custGeom>
            <a:gradFill>
              <a:gsLst>
                <a:gs pos="36000">
                  <a:srgbClr val="E8E9E9"/>
                </a:gs>
                <a:gs pos="99000">
                  <a:srgbClr val="D1D3D2"/>
                </a:gs>
                <a:gs pos="1000">
                  <a:srgbClr val="FFFF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8" name="Freeform 128">
              <a:extLst>
                <a:ext uri="{FF2B5EF4-FFF2-40B4-BE49-F238E27FC236}">
                  <a16:creationId xmlns:a16="http://schemas.microsoft.com/office/drawing/2014/main" id="{620F7938-8836-464B-8D48-77A69DF9A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7110" y="8522397"/>
              <a:ext cx="335075" cy="384513"/>
            </a:xfrm>
            <a:custGeom>
              <a:avLst/>
              <a:gdLst>
                <a:gd name="T0" fmla="*/ 238 w 270"/>
                <a:gd name="T1" fmla="*/ 175 h 308"/>
                <a:gd name="T2" fmla="*/ 238 w 270"/>
                <a:gd name="T3" fmla="*/ 175 h 308"/>
                <a:gd name="T4" fmla="*/ 78 w 270"/>
                <a:gd name="T5" fmla="*/ 294 h 308"/>
                <a:gd name="T6" fmla="*/ 78 w 270"/>
                <a:gd name="T7" fmla="*/ 294 h 308"/>
                <a:gd name="T8" fmla="*/ 31 w 270"/>
                <a:gd name="T9" fmla="*/ 131 h 308"/>
                <a:gd name="T10" fmla="*/ 31 w 270"/>
                <a:gd name="T11" fmla="*/ 131 h 308"/>
                <a:gd name="T12" fmla="*/ 191 w 270"/>
                <a:gd name="T13" fmla="*/ 12 h 308"/>
                <a:gd name="T14" fmla="*/ 191 w 270"/>
                <a:gd name="T15" fmla="*/ 12 h 308"/>
                <a:gd name="T16" fmla="*/ 238 w 270"/>
                <a:gd name="T17" fmla="*/ 17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308">
                  <a:moveTo>
                    <a:pt x="238" y="175"/>
                  </a:moveTo>
                  <a:lnTo>
                    <a:pt x="238" y="175"/>
                  </a:lnTo>
                  <a:cubicBezTo>
                    <a:pt x="207" y="253"/>
                    <a:pt x="135" y="307"/>
                    <a:pt x="78" y="294"/>
                  </a:cubicBezTo>
                  <a:lnTo>
                    <a:pt x="78" y="294"/>
                  </a:lnTo>
                  <a:cubicBezTo>
                    <a:pt x="21" y="282"/>
                    <a:pt x="0" y="209"/>
                    <a:pt x="31" y="131"/>
                  </a:cubicBezTo>
                  <a:lnTo>
                    <a:pt x="31" y="131"/>
                  </a:lnTo>
                  <a:cubicBezTo>
                    <a:pt x="62" y="53"/>
                    <a:pt x="134" y="0"/>
                    <a:pt x="191" y="12"/>
                  </a:cubicBezTo>
                  <a:lnTo>
                    <a:pt x="191" y="12"/>
                  </a:lnTo>
                  <a:cubicBezTo>
                    <a:pt x="248" y="24"/>
                    <a:pt x="269" y="97"/>
                    <a:pt x="238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9" name="Freeform 129">
              <a:extLst>
                <a:ext uri="{FF2B5EF4-FFF2-40B4-BE49-F238E27FC236}">
                  <a16:creationId xmlns:a16="http://schemas.microsoft.com/office/drawing/2014/main" id="{A5D1841F-C2C0-AE4E-B9B3-2B4B0F5BD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5099" y="6808565"/>
              <a:ext cx="439443" cy="609727"/>
            </a:xfrm>
            <a:custGeom>
              <a:avLst/>
              <a:gdLst>
                <a:gd name="T0" fmla="*/ 122 w 353"/>
                <a:gd name="T1" fmla="*/ 0 h 490"/>
                <a:gd name="T2" fmla="*/ 0 w 353"/>
                <a:gd name="T3" fmla="*/ 361 h 490"/>
                <a:gd name="T4" fmla="*/ 0 w 353"/>
                <a:gd name="T5" fmla="*/ 361 h 490"/>
                <a:gd name="T6" fmla="*/ 243 w 353"/>
                <a:gd name="T7" fmla="*/ 484 h 490"/>
                <a:gd name="T8" fmla="*/ 243 w 353"/>
                <a:gd name="T9" fmla="*/ 484 h 490"/>
                <a:gd name="T10" fmla="*/ 270 w 353"/>
                <a:gd name="T11" fmla="*/ 311 h 490"/>
                <a:gd name="T12" fmla="*/ 327 w 353"/>
                <a:gd name="T13" fmla="*/ 149 h 490"/>
                <a:gd name="T14" fmla="*/ 122 w 3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490">
                  <a:moveTo>
                    <a:pt x="122" y="0"/>
                  </a:moveTo>
                  <a:lnTo>
                    <a:pt x="0" y="361"/>
                  </a:lnTo>
                  <a:lnTo>
                    <a:pt x="0" y="361"/>
                  </a:lnTo>
                  <a:cubicBezTo>
                    <a:pt x="0" y="361"/>
                    <a:pt x="134" y="489"/>
                    <a:pt x="243" y="484"/>
                  </a:cubicBezTo>
                  <a:lnTo>
                    <a:pt x="243" y="484"/>
                  </a:lnTo>
                  <a:cubicBezTo>
                    <a:pt x="352" y="479"/>
                    <a:pt x="270" y="311"/>
                    <a:pt x="270" y="311"/>
                  </a:cubicBezTo>
                  <a:lnTo>
                    <a:pt x="327" y="149"/>
                  </a:lnTo>
                  <a:lnTo>
                    <a:pt x="122" y="0"/>
                  </a:ln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0" name="Freeform 130">
              <a:extLst>
                <a:ext uri="{FF2B5EF4-FFF2-40B4-BE49-F238E27FC236}">
                  <a16:creationId xmlns:a16="http://schemas.microsoft.com/office/drawing/2014/main" id="{138C7A81-AF12-244E-AE1B-EEF83155A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9034" y="7445761"/>
              <a:ext cx="714095" cy="889873"/>
            </a:xfrm>
            <a:custGeom>
              <a:avLst/>
              <a:gdLst>
                <a:gd name="T0" fmla="*/ 291 w 575"/>
                <a:gd name="T1" fmla="*/ 0 h 716"/>
                <a:gd name="T2" fmla="*/ 291 w 575"/>
                <a:gd name="T3" fmla="*/ 0 h 716"/>
                <a:gd name="T4" fmla="*/ 43 w 575"/>
                <a:gd name="T5" fmla="*/ 691 h 716"/>
                <a:gd name="T6" fmla="*/ 477 w 575"/>
                <a:gd name="T7" fmla="*/ 715 h 716"/>
                <a:gd name="T8" fmla="*/ 477 w 575"/>
                <a:gd name="T9" fmla="*/ 715 h 716"/>
                <a:gd name="T10" fmla="*/ 291 w 575"/>
                <a:gd name="T11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5" h="716">
                  <a:moveTo>
                    <a:pt x="291" y="0"/>
                  </a:moveTo>
                  <a:lnTo>
                    <a:pt x="291" y="0"/>
                  </a:lnTo>
                  <a:cubicBezTo>
                    <a:pt x="291" y="0"/>
                    <a:pt x="0" y="57"/>
                    <a:pt x="43" y="691"/>
                  </a:cubicBezTo>
                  <a:lnTo>
                    <a:pt x="477" y="715"/>
                  </a:lnTo>
                  <a:lnTo>
                    <a:pt x="477" y="715"/>
                  </a:lnTo>
                  <a:cubicBezTo>
                    <a:pt x="477" y="715"/>
                    <a:pt x="574" y="0"/>
                    <a:pt x="291" y="0"/>
                  </a:cubicBezTo>
                </a:path>
              </a:pathLst>
            </a:custGeom>
            <a:solidFill>
              <a:srgbClr val="376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1" name="Freeform 131">
              <a:extLst>
                <a:ext uri="{FF2B5EF4-FFF2-40B4-BE49-F238E27FC236}">
                  <a16:creationId xmlns:a16="http://schemas.microsoft.com/office/drawing/2014/main" id="{D7AF7766-A34E-4E47-82C3-23D7C1106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5383" y="6841524"/>
              <a:ext cx="241693" cy="329582"/>
            </a:xfrm>
            <a:custGeom>
              <a:avLst/>
              <a:gdLst>
                <a:gd name="T0" fmla="*/ 142 w 195"/>
                <a:gd name="T1" fmla="*/ 265 h 266"/>
                <a:gd name="T2" fmla="*/ 194 w 195"/>
                <a:gd name="T3" fmla="*/ 120 h 266"/>
                <a:gd name="T4" fmla="*/ 27 w 195"/>
                <a:gd name="T5" fmla="*/ 0 h 266"/>
                <a:gd name="T6" fmla="*/ 27 w 195"/>
                <a:gd name="T7" fmla="*/ 0 h 266"/>
                <a:gd name="T8" fmla="*/ 142 w 195"/>
                <a:gd name="T9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66">
                  <a:moveTo>
                    <a:pt x="142" y="265"/>
                  </a:moveTo>
                  <a:lnTo>
                    <a:pt x="194" y="120"/>
                  </a:lnTo>
                  <a:lnTo>
                    <a:pt x="27" y="0"/>
                  </a:lnTo>
                  <a:lnTo>
                    <a:pt x="27" y="0"/>
                  </a:lnTo>
                  <a:cubicBezTo>
                    <a:pt x="18" y="49"/>
                    <a:pt x="0" y="215"/>
                    <a:pt x="142" y="265"/>
                  </a:cubicBezTo>
                </a:path>
              </a:pathLst>
            </a:custGeom>
            <a:solidFill>
              <a:srgbClr val="FBB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2" name="Freeform 132">
              <a:extLst>
                <a:ext uri="{FF2B5EF4-FFF2-40B4-BE49-F238E27FC236}">
                  <a16:creationId xmlns:a16="http://schemas.microsoft.com/office/drawing/2014/main" id="{7BFCEDAC-DB59-B547-8633-8BD10DC85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9465" y="6226303"/>
              <a:ext cx="681137" cy="922832"/>
            </a:xfrm>
            <a:custGeom>
              <a:avLst/>
              <a:gdLst>
                <a:gd name="T0" fmla="*/ 544 w 545"/>
                <a:gd name="T1" fmla="*/ 273 h 743"/>
                <a:gd name="T2" fmla="*/ 544 w 545"/>
                <a:gd name="T3" fmla="*/ 273 h 743"/>
                <a:gd name="T4" fmla="*/ 350 w 545"/>
                <a:gd name="T5" fmla="*/ 717 h 743"/>
                <a:gd name="T6" fmla="*/ 350 w 545"/>
                <a:gd name="T7" fmla="*/ 717 h 743"/>
                <a:gd name="T8" fmla="*/ 0 w 545"/>
                <a:gd name="T9" fmla="*/ 273 h 743"/>
                <a:gd name="T10" fmla="*/ 0 w 545"/>
                <a:gd name="T11" fmla="*/ 273 h 743"/>
                <a:gd name="T12" fmla="*/ 272 w 545"/>
                <a:gd name="T13" fmla="*/ 0 h 743"/>
                <a:gd name="T14" fmla="*/ 272 w 545"/>
                <a:gd name="T15" fmla="*/ 0 h 743"/>
                <a:gd name="T16" fmla="*/ 544 w 545"/>
                <a:gd name="T17" fmla="*/ 27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5" h="743">
                  <a:moveTo>
                    <a:pt x="544" y="273"/>
                  </a:moveTo>
                  <a:lnTo>
                    <a:pt x="544" y="273"/>
                  </a:lnTo>
                  <a:cubicBezTo>
                    <a:pt x="544" y="423"/>
                    <a:pt x="491" y="693"/>
                    <a:pt x="350" y="717"/>
                  </a:cubicBezTo>
                  <a:lnTo>
                    <a:pt x="350" y="717"/>
                  </a:lnTo>
                  <a:cubicBezTo>
                    <a:pt x="198" y="742"/>
                    <a:pt x="0" y="576"/>
                    <a:pt x="0" y="273"/>
                  </a:cubicBezTo>
                  <a:lnTo>
                    <a:pt x="0" y="273"/>
                  </a:lnTo>
                  <a:cubicBezTo>
                    <a:pt x="0" y="122"/>
                    <a:pt x="122" y="0"/>
                    <a:pt x="272" y="0"/>
                  </a:cubicBezTo>
                  <a:lnTo>
                    <a:pt x="272" y="0"/>
                  </a:lnTo>
                  <a:cubicBezTo>
                    <a:pt x="423" y="0"/>
                    <a:pt x="544" y="122"/>
                    <a:pt x="544" y="273"/>
                  </a:cubicBez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3" name="Freeform 133">
              <a:extLst>
                <a:ext uri="{FF2B5EF4-FFF2-40B4-BE49-F238E27FC236}">
                  <a16:creationId xmlns:a16="http://schemas.microsoft.com/office/drawing/2014/main" id="{73502001-3457-6A4B-AA87-BF33E868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3266" y="6012072"/>
              <a:ext cx="1202975" cy="1032693"/>
            </a:xfrm>
            <a:custGeom>
              <a:avLst/>
              <a:gdLst>
                <a:gd name="T0" fmla="*/ 178 w 966"/>
                <a:gd name="T1" fmla="*/ 772 h 828"/>
                <a:gd name="T2" fmla="*/ 178 w 966"/>
                <a:gd name="T3" fmla="*/ 772 h 828"/>
                <a:gd name="T4" fmla="*/ 306 w 966"/>
                <a:gd name="T5" fmla="*/ 615 h 828"/>
                <a:gd name="T6" fmla="*/ 306 w 966"/>
                <a:gd name="T7" fmla="*/ 615 h 828"/>
                <a:gd name="T8" fmla="*/ 230 w 966"/>
                <a:gd name="T9" fmla="*/ 479 h 828"/>
                <a:gd name="T10" fmla="*/ 230 w 966"/>
                <a:gd name="T11" fmla="*/ 479 h 828"/>
                <a:gd name="T12" fmla="*/ 338 w 966"/>
                <a:gd name="T13" fmla="*/ 527 h 828"/>
                <a:gd name="T14" fmla="*/ 338 w 966"/>
                <a:gd name="T15" fmla="*/ 527 h 828"/>
                <a:gd name="T16" fmla="*/ 408 w 966"/>
                <a:gd name="T17" fmla="*/ 435 h 828"/>
                <a:gd name="T18" fmla="*/ 408 w 966"/>
                <a:gd name="T19" fmla="*/ 435 h 828"/>
                <a:gd name="T20" fmla="*/ 594 w 966"/>
                <a:gd name="T21" fmla="*/ 357 h 828"/>
                <a:gd name="T22" fmla="*/ 594 w 966"/>
                <a:gd name="T23" fmla="*/ 357 h 828"/>
                <a:gd name="T24" fmla="*/ 736 w 966"/>
                <a:gd name="T25" fmla="*/ 433 h 828"/>
                <a:gd name="T26" fmla="*/ 736 w 966"/>
                <a:gd name="T27" fmla="*/ 433 h 828"/>
                <a:gd name="T28" fmla="*/ 736 w 966"/>
                <a:gd name="T29" fmla="*/ 498 h 828"/>
                <a:gd name="T30" fmla="*/ 736 w 966"/>
                <a:gd name="T31" fmla="*/ 498 h 828"/>
                <a:gd name="T32" fmla="*/ 867 w 966"/>
                <a:gd name="T33" fmla="*/ 434 h 828"/>
                <a:gd name="T34" fmla="*/ 867 w 966"/>
                <a:gd name="T35" fmla="*/ 434 h 828"/>
                <a:gd name="T36" fmla="*/ 799 w 966"/>
                <a:gd name="T37" fmla="*/ 370 h 828"/>
                <a:gd name="T38" fmla="*/ 799 w 966"/>
                <a:gd name="T39" fmla="*/ 370 h 828"/>
                <a:gd name="T40" fmla="*/ 908 w 966"/>
                <a:gd name="T41" fmla="*/ 206 h 828"/>
                <a:gd name="T42" fmla="*/ 908 w 966"/>
                <a:gd name="T43" fmla="*/ 206 h 828"/>
                <a:gd name="T44" fmla="*/ 666 w 966"/>
                <a:gd name="T45" fmla="*/ 144 h 828"/>
                <a:gd name="T46" fmla="*/ 666 w 966"/>
                <a:gd name="T47" fmla="*/ 144 h 828"/>
                <a:gd name="T48" fmla="*/ 554 w 966"/>
                <a:gd name="T49" fmla="*/ 11 h 828"/>
                <a:gd name="T50" fmla="*/ 554 w 966"/>
                <a:gd name="T51" fmla="*/ 11 h 828"/>
                <a:gd name="T52" fmla="*/ 107 w 966"/>
                <a:gd name="T53" fmla="*/ 163 h 828"/>
                <a:gd name="T54" fmla="*/ 107 w 966"/>
                <a:gd name="T55" fmla="*/ 163 h 828"/>
                <a:gd name="T56" fmla="*/ 5 w 966"/>
                <a:gd name="T57" fmla="*/ 304 h 828"/>
                <a:gd name="T58" fmla="*/ 5 w 966"/>
                <a:gd name="T59" fmla="*/ 304 h 828"/>
                <a:gd name="T60" fmla="*/ 142 w 966"/>
                <a:gd name="T61" fmla="*/ 631 h 828"/>
                <a:gd name="T62" fmla="*/ 142 w 966"/>
                <a:gd name="T63" fmla="*/ 631 h 828"/>
                <a:gd name="T64" fmla="*/ 180 w 966"/>
                <a:gd name="T65" fmla="*/ 739 h 828"/>
                <a:gd name="T66" fmla="*/ 178 w 966"/>
                <a:gd name="T67" fmla="*/ 772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6" h="828">
                  <a:moveTo>
                    <a:pt x="178" y="772"/>
                  </a:moveTo>
                  <a:lnTo>
                    <a:pt x="178" y="772"/>
                  </a:lnTo>
                  <a:cubicBezTo>
                    <a:pt x="178" y="772"/>
                    <a:pt x="310" y="827"/>
                    <a:pt x="306" y="615"/>
                  </a:cubicBezTo>
                  <a:lnTo>
                    <a:pt x="306" y="615"/>
                  </a:lnTo>
                  <a:cubicBezTo>
                    <a:pt x="306" y="615"/>
                    <a:pt x="198" y="586"/>
                    <a:pt x="230" y="479"/>
                  </a:cubicBezTo>
                  <a:lnTo>
                    <a:pt x="230" y="479"/>
                  </a:lnTo>
                  <a:cubicBezTo>
                    <a:pt x="264" y="359"/>
                    <a:pt x="362" y="453"/>
                    <a:pt x="338" y="527"/>
                  </a:cubicBezTo>
                  <a:lnTo>
                    <a:pt x="338" y="527"/>
                  </a:lnTo>
                  <a:cubicBezTo>
                    <a:pt x="332" y="550"/>
                    <a:pt x="403" y="572"/>
                    <a:pt x="408" y="435"/>
                  </a:cubicBezTo>
                  <a:lnTo>
                    <a:pt x="408" y="435"/>
                  </a:lnTo>
                  <a:cubicBezTo>
                    <a:pt x="408" y="435"/>
                    <a:pt x="534" y="476"/>
                    <a:pt x="594" y="357"/>
                  </a:cubicBezTo>
                  <a:lnTo>
                    <a:pt x="594" y="357"/>
                  </a:lnTo>
                  <a:cubicBezTo>
                    <a:pt x="594" y="357"/>
                    <a:pt x="609" y="438"/>
                    <a:pt x="736" y="433"/>
                  </a:cubicBezTo>
                  <a:lnTo>
                    <a:pt x="736" y="433"/>
                  </a:lnTo>
                  <a:cubicBezTo>
                    <a:pt x="736" y="433"/>
                    <a:pt x="727" y="491"/>
                    <a:pt x="736" y="498"/>
                  </a:cubicBezTo>
                  <a:lnTo>
                    <a:pt x="736" y="498"/>
                  </a:lnTo>
                  <a:cubicBezTo>
                    <a:pt x="746" y="505"/>
                    <a:pt x="875" y="483"/>
                    <a:pt x="867" y="434"/>
                  </a:cubicBezTo>
                  <a:lnTo>
                    <a:pt x="867" y="434"/>
                  </a:lnTo>
                  <a:cubicBezTo>
                    <a:pt x="860" y="386"/>
                    <a:pt x="799" y="370"/>
                    <a:pt x="799" y="370"/>
                  </a:cubicBezTo>
                  <a:lnTo>
                    <a:pt x="799" y="370"/>
                  </a:lnTo>
                  <a:cubicBezTo>
                    <a:pt x="799" y="370"/>
                    <a:pt x="965" y="287"/>
                    <a:pt x="908" y="206"/>
                  </a:cubicBezTo>
                  <a:lnTo>
                    <a:pt x="908" y="206"/>
                  </a:lnTo>
                  <a:cubicBezTo>
                    <a:pt x="852" y="125"/>
                    <a:pt x="666" y="144"/>
                    <a:pt x="666" y="144"/>
                  </a:cubicBezTo>
                  <a:lnTo>
                    <a:pt x="666" y="144"/>
                  </a:lnTo>
                  <a:cubicBezTo>
                    <a:pt x="666" y="144"/>
                    <a:pt x="721" y="21"/>
                    <a:pt x="554" y="11"/>
                  </a:cubicBezTo>
                  <a:lnTo>
                    <a:pt x="554" y="11"/>
                  </a:lnTo>
                  <a:cubicBezTo>
                    <a:pt x="387" y="0"/>
                    <a:pt x="81" y="26"/>
                    <a:pt x="107" y="163"/>
                  </a:cubicBezTo>
                  <a:lnTo>
                    <a:pt x="107" y="163"/>
                  </a:lnTo>
                  <a:cubicBezTo>
                    <a:pt x="107" y="163"/>
                    <a:pt x="11" y="165"/>
                    <a:pt x="5" y="304"/>
                  </a:cubicBezTo>
                  <a:lnTo>
                    <a:pt x="5" y="304"/>
                  </a:lnTo>
                  <a:cubicBezTo>
                    <a:pt x="0" y="444"/>
                    <a:pt x="53" y="646"/>
                    <a:pt x="142" y="631"/>
                  </a:cubicBezTo>
                  <a:lnTo>
                    <a:pt x="142" y="631"/>
                  </a:lnTo>
                  <a:cubicBezTo>
                    <a:pt x="142" y="631"/>
                    <a:pt x="115" y="689"/>
                    <a:pt x="180" y="739"/>
                  </a:cubicBezTo>
                  <a:lnTo>
                    <a:pt x="178" y="772"/>
                  </a:lnTo>
                </a:path>
              </a:pathLst>
            </a:custGeom>
            <a:solidFill>
              <a:srgbClr val="1620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4" name="Freeform 134">
              <a:extLst>
                <a:ext uri="{FF2B5EF4-FFF2-40B4-BE49-F238E27FC236}">
                  <a16:creationId xmlns:a16="http://schemas.microsoft.com/office/drawing/2014/main" id="{178EA92C-8571-B644-A2BB-7B0D3A379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0667" y="9895657"/>
              <a:ext cx="697618" cy="1230443"/>
            </a:xfrm>
            <a:custGeom>
              <a:avLst/>
              <a:gdLst>
                <a:gd name="T0" fmla="*/ 488 w 561"/>
                <a:gd name="T1" fmla="*/ 576 h 986"/>
                <a:gd name="T2" fmla="*/ 488 w 561"/>
                <a:gd name="T3" fmla="*/ 576 h 986"/>
                <a:gd name="T4" fmla="*/ 513 w 561"/>
                <a:gd name="T5" fmla="*/ 531 h 986"/>
                <a:gd name="T6" fmla="*/ 513 w 561"/>
                <a:gd name="T7" fmla="*/ 531 h 986"/>
                <a:gd name="T8" fmla="*/ 548 w 561"/>
                <a:gd name="T9" fmla="*/ 458 h 986"/>
                <a:gd name="T10" fmla="*/ 548 w 561"/>
                <a:gd name="T11" fmla="*/ 458 h 986"/>
                <a:gd name="T12" fmla="*/ 549 w 561"/>
                <a:gd name="T13" fmla="*/ 447 h 986"/>
                <a:gd name="T14" fmla="*/ 549 w 561"/>
                <a:gd name="T15" fmla="*/ 447 h 986"/>
                <a:gd name="T16" fmla="*/ 532 w 561"/>
                <a:gd name="T17" fmla="*/ 364 h 986"/>
                <a:gd name="T18" fmla="*/ 532 w 561"/>
                <a:gd name="T19" fmla="*/ 364 h 986"/>
                <a:gd name="T20" fmla="*/ 523 w 561"/>
                <a:gd name="T21" fmla="*/ 276 h 986"/>
                <a:gd name="T22" fmla="*/ 523 w 561"/>
                <a:gd name="T23" fmla="*/ 276 h 986"/>
                <a:gd name="T24" fmla="*/ 528 w 561"/>
                <a:gd name="T25" fmla="*/ 261 h 986"/>
                <a:gd name="T26" fmla="*/ 528 w 561"/>
                <a:gd name="T27" fmla="*/ 261 h 986"/>
                <a:gd name="T28" fmla="*/ 543 w 561"/>
                <a:gd name="T29" fmla="*/ 90 h 986"/>
                <a:gd name="T30" fmla="*/ 543 w 561"/>
                <a:gd name="T31" fmla="*/ 90 h 986"/>
                <a:gd name="T32" fmla="*/ 479 w 561"/>
                <a:gd name="T33" fmla="*/ 8 h 986"/>
                <a:gd name="T34" fmla="*/ 479 w 561"/>
                <a:gd name="T35" fmla="*/ 8 h 986"/>
                <a:gd name="T36" fmla="*/ 399 w 561"/>
                <a:gd name="T37" fmla="*/ 19 h 986"/>
                <a:gd name="T38" fmla="*/ 399 w 561"/>
                <a:gd name="T39" fmla="*/ 19 h 986"/>
                <a:gd name="T40" fmla="*/ 327 w 561"/>
                <a:gd name="T41" fmla="*/ 151 h 986"/>
                <a:gd name="T42" fmla="*/ 327 w 561"/>
                <a:gd name="T43" fmla="*/ 151 h 986"/>
                <a:gd name="T44" fmla="*/ 320 w 561"/>
                <a:gd name="T45" fmla="*/ 217 h 986"/>
                <a:gd name="T46" fmla="*/ 320 w 561"/>
                <a:gd name="T47" fmla="*/ 217 h 986"/>
                <a:gd name="T48" fmla="*/ 243 w 561"/>
                <a:gd name="T49" fmla="*/ 294 h 986"/>
                <a:gd name="T50" fmla="*/ 243 w 561"/>
                <a:gd name="T51" fmla="*/ 294 h 986"/>
                <a:gd name="T52" fmla="*/ 176 w 561"/>
                <a:gd name="T53" fmla="*/ 352 h 986"/>
                <a:gd name="T54" fmla="*/ 176 w 561"/>
                <a:gd name="T55" fmla="*/ 353 h 986"/>
                <a:gd name="T56" fmla="*/ 176 w 561"/>
                <a:gd name="T57" fmla="*/ 353 h 986"/>
                <a:gd name="T58" fmla="*/ 167 w 561"/>
                <a:gd name="T59" fmla="*/ 425 h 986"/>
                <a:gd name="T60" fmla="*/ 167 w 561"/>
                <a:gd name="T61" fmla="*/ 425 h 986"/>
                <a:gd name="T62" fmla="*/ 165 w 561"/>
                <a:gd name="T63" fmla="*/ 481 h 986"/>
                <a:gd name="T64" fmla="*/ 165 w 561"/>
                <a:gd name="T65" fmla="*/ 481 h 986"/>
                <a:gd name="T66" fmla="*/ 135 w 561"/>
                <a:gd name="T67" fmla="*/ 531 h 986"/>
                <a:gd name="T68" fmla="*/ 135 w 561"/>
                <a:gd name="T69" fmla="*/ 531 h 986"/>
                <a:gd name="T70" fmla="*/ 50 w 561"/>
                <a:gd name="T71" fmla="*/ 666 h 986"/>
                <a:gd name="T72" fmla="*/ 50 w 561"/>
                <a:gd name="T73" fmla="*/ 666 h 986"/>
                <a:gd name="T74" fmla="*/ 49 w 561"/>
                <a:gd name="T75" fmla="*/ 670 h 986"/>
                <a:gd name="T76" fmla="*/ 49 w 561"/>
                <a:gd name="T77" fmla="*/ 670 h 986"/>
                <a:gd name="T78" fmla="*/ 203 w 561"/>
                <a:gd name="T79" fmla="*/ 951 h 986"/>
                <a:gd name="T80" fmla="*/ 203 w 561"/>
                <a:gd name="T81" fmla="*/ 951 h 986"/>
                <a:gd name="T82" fmla="*/ 484 w 561"/>
                <a:gd name="T83" fmla="*/ 797 h 986"/>
                <a:gd name="T84" fmla="*/ 484 w 561"/>
                <a:gd name="T85" fmla="*/ 797 h 986"/>
                <a:gd name="T86" fmla="*/ 485 w 561"/>
                <a:gd name="T87" fmla="*/ 794 h 986"/>
                <a:gd name="T88" fmla="*/ 485 w 561"/>
                <a:gd name="T89" fmla="*/ 794 h 986"/>
                <a:gd name="T90" fmla="*/ 486 w 561"/>
                <a:gd name="T91" fmla="*/ 633 h 986"/>
                <a:gd name="T92" fmla="*/ 486 w 561"/>
                <a:gd name="T93" fmla="*/ 633 h 986"/>
                <a:gd name="T94" fmla="*/ 488 w 561"/>
                <a:gd name="T95" fmla="*/ 576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1" h="986">
                  <a:moveTo>
                    <a:pt x="488" y="576"/>
                  </a:moveTo>
                  <a:lnTo>
                    <a:pt x="488" y="576"/>
                  </a:lnTo>
                  <a:cubicBezTo>
                    <a:pt x="493" y="558"/>
                    <a:pt x="502" y="543"/>
                    <a:pt x="513" y="531"/>
                  </a:cubicBezTo>
                  <a:lnTo>
                    <a:pt x="513" y="531"/>
                  </a:lnTo>
                  <a:cubicBezTo>
                    <a:pt x="532" y="510"/>
                    <a:pt x="545" y="485"/>
                    <a:pt x="548" y="458"/>
                  </a:cubicBezTo>
                  <a:lnTo>
                    <a:pt x="548" y="458"/>
                  </a:lnTo>
                  <a:cubicBezTo>
                    <a:pt x="549" y="454"/>
                    <a:pt x="549" y="450"/>
                    <a:pt x="549" y="447"/>
                  </a:cubicBezTo>
                  <a:lnTo>
                    <a:pt x="549" y="447"/>
                  </a:lnTo>
                  <a:cubicBezTo>
                    <a:pt x="553" y="418"/>
                    <a:pt x="547" y="389"/>
                    <a:pt x="532" y="364"/>
                  </a:cubicBezTo>
                  <a:lnTo>
                    <a:pt x="532" y="364"/>
                  </a:lnTo>
                  <a:cubicBezTo>
                    <a:pt x="518" y="338"/>
                    <a:pt x="513" y="307"/>
                    <a:pt x="523" y="276"/>
                  </a:cubicBezTo>
                  <a:lnTo>
                    <a:pt x="523" y="276"/>
                  </a:lnTo>
                  <a:cubicBezTo>
                    <a:pt x="524" y="271"/>
                    <a:pt x="526" y="266"/>
                    <a:pt x="528" y="261"/>
                  </a:cubicBezTo>
                  <a:lnTo>
                    <a:pt x="528" y="261"/>
                  </a:lnTo>
                  <a:cubicBezTo>
                    <a:pt x="553" y="207"/>
                    <a:pt x="560" y="146"/>
                    <a:pt x="543" y="90"/>
                  </a:cubicBezTo>
                  <a:lnTo>
                    <a:pt x="543" y="90"/>
                  </a:lnTo>
                  <a:cubicBezTo>
                    <a:pt x="530" y="47"/>
                    <a:pt x="509" y="18"/>
                    <a:pt x="479" y="8"/>
                  </a:cubicBezTo>
                  <a:lnTo>
                    <a:pt x="479" y="8"/>
                  </a:lnTo>
                  <a:cubicBezTo>
                    <a:pt x="452" y="0"/>
                    <a:pt x="426" y="4"/>
                    <a:pt x="399" y="19"/>
                  </a:cubicBezTo>
                  <a:lnTo>
                    <a:pt x="399" y="19"/>
                  </a:lnTo>
                  <a:cubicBezTo>
                    <a:pt x="352" y="46"/>
                    <a:pt x="324" y="98"/>
                    <a:pt x="327" y="151"/>
                  </a:cubicBezTo>
                  <a:lnTo>
                    <a:pt x="327" y="151"/>
                  </a:lnTo>
                  <a:cubicBezTo>
                    <a:pt x="328" y="175"/>
                    <a:pt x="325" y="199"/>
                    <a:pt x="320" y="217"/>
                  </a:cubicBezTo>
                  <a:lnTo>
                    <a:pt x="320" y="217"/>
                  </a:lnTo>
                  <a:cubicBezTo>
                    <a:pt x="308" y="255"/>
                    <a:pt x="279" y="283"/>
                    <a:pt x="243" y="294"/>
                  </a:cubicBezTo>
                  <a:lnTo>
                    <a:pt x="243" y="294"/>
                  </a:lnTo>
                  <a:cubicBezTo>
                    <a:pt x="214" y="303"/>
                    <a:pt x="189" y="324"/>
                    <a:pt x="176" y="352"/>
                  </a:cubicBezTo>
                  <a:lnTo>
                    <a:pt x="176" y="353"/>
                  </a:lnTo>
                  <a:lnTo>
                    <a:pt x="176" y="353"/>
                  </a:lnTo>
                  <a:cubicBezTo>
                    <a:pt x="165" y="376"/>
                    <a:pt x="162" y="401"/>
                    <a:pt x="167" y="425"/>
                  </a:cubicBezTo>
                  <a:lnTo>
                    <a:pt x="167" y="425"/>
                  </a:lnTo>
                  <a:cubicBezTo>
                    <a:pt x="171" y="443"/>
                    <a:pt x="170" y="462"/>
                    <a:pt x="165" y="481"/>
                  </a:cubicBezTo>
                  <a:lnTo>
                    <a:pt x="165" y="481"/>
                  </a:lnTo>
                  <a:cubicBezTo>
                    <a:pt x="159" y="501"/>
                    <a:pt x="149" y="517"/>
                    <a:pt x="135" y="531"/>
                  </a:cubicBezTo>
                  <a:lnTo>
                    <a:pt x="135" y="531"/>
                  </a:lnTo>
                  <a:cubicBezTo>
                    <a:pt x="96" y="569"/>
                    <a:pt x="66" y="614"/>
                    <a:pt x="50" y="666"/>
                  </a:cubicBezTo>
                  <a:lnTo>
                    <a:pt x="50" y="666"/>
                  </a:lnTo>
                  <a:cubicBezTo>
                    <a:pt x="50" y="668"/>
                    <a:pt x="50" y="669"/>
                    <a:pt x="49" y="670"/>
                  </a:cubicBezTo>
                  <a:lnTo>
                    <a:pt x="49" y="670"/>
                  </a:lnTo>
                  <a:cubicBezTo>
                    <a:pt x="0" y="839"/>
                    <a:pt x="83" y="915"/>
                    <a:pt x="203" y="951"/>
                  </a:cubicBezTo>
                  <a:lnTo>
                    <a:pt x="203" y="951"/>
                  </a:lnTo>
                  <a:cubicBezTo>
                    <a:pt x="323" y="985"/>
                    <a:pt x="434" y="965"/>
                    <a:pt x="484" y="797"/>
                  </a:cubicBezTo>
                  <a:lnTo>
                    <a:pt x="484" y="797"/>
                  </a:lnTo>
                  <a:cubicBezTo>
                    <a:pt x="484" y="796"/>
                    <a:pt x="484" y="795"/>
                    <a:pt x="485" y="794"/>
                  </a:cubicBezTo>
                  <a:lnTo>
                    <a:pt x="485" y="794"/>
                  </a:lnTo>
                  <a:cubicBezTo>
                    <a:pt x="499" y="741"/>
                    <a:pt x="498" y="686"/>
                    <a:pt x="486" y="633"/>
                  </a:cubicBezTo>
                  <a:lnTo>
                    <a:pt x="486" y="633"/>
                  </a:lnTo>
                  <a:cubicBezTo>
                    <a:pt x="482" y="614"/>
                    <a:pt x="482" y="595"/>
                    <a:pt x="488" y="576"/>
                  </a:cubicBezTo>
                </a:path>
              </a:pathLst>
            </a:custGeom>
            <a:solidFill>
              <a:srgbClr val="80E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5" name="Freeform 135">
              <a:extLst>
                <a:ext uri="{FF2B5EF4-FFF2-40B4-BE49-F238E27FC236}">
                  <a16:creationId xmlns:a16="http://schemas.microsoft.com/office/drawing/2014/main" id="{76F1B3BE-3E37-004E-B35A-1EC6967B8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6305" y="10076928"/>
              <a:ext cx="296624" cy="917340"/>
            </a:xfrm>
            <a:custGeom>
              <a:avLst/>
              <a:gdLst>
                <a:gd name="T0" fmla="*/ 3 w 237"/>
                <a:gd name="T1" fmla="*/ 736 h 738"/>
                <a:gd name="T2" fmla="*/ 3 w 237"/>
                <a:gd name="T3" fmla="*/ 736 h 738"/>
                <a:gd name="T4" fmla="*/ 3 w 237"/>
                <a:gd name="T5" fmla="*/ 736 h 738"/>
                <a:gd name="T6" fmla="*/ 3 w 237"/>
                <a:gd name="T7" fmla="*/ 736 h 738"/>
                <a:gd name="T8" fmla="*/ 1 w 237"/>
                <a:gd name="T9" fmla="*/ 730 h 738"/>
                <a:gd name="T10" fmla="*/ 226 w 237"/>
                <a:gd name="T11" fmla="*/ 4 h 738"/>
                <a:gd name="T12" fmla="*/ 226 w 237"/>
                <a:gd name="T13" fmla="*/ 4 h 738"/>
                <a:gd name="T14" fmla="*/ 232 w 237"/>
                <a:gd name="T15" fmla="*/ 1 h 738"/>
                <a:gd name="T16" fmla="*/ 232 w 237"/>
                <a:gd name="T17" fmla="*/ 1 h 738"/>
                <a:gd name="T18" fmla="*/ 235 w 237"/>
                <a:gd name="T19" fmla="*/ 7 h 738"/>
                <a:gd name="T20" fmla="*/ 9 w 237"/>
                <a:gd name="T21" fmla="*/ 733 h 738"/>
                <a:gd name="T22" fmla="*/ 9 w 237"/>
                <a:gd name="T23" fmla="*/ 733 h 738"/>
                <a:gd name="T24" fmla="*/ 3 w 237"/>
                <a:gd name="T25" fmla="*/ 73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38">
                  <a:moveTo>
                    <a:pt x="3" y="736"/>
                  </a:moveTo>
                  <a:lnTo>
                    <a:pt x="3" y="736"/>
                  </a:lnTo>
                  <a:lnTo>
                    <a:pt x="3" y="736"/>
                  </a:lnTo>
                  <a:lnTo>
                    <a:pt x="3" y="736"/>
                  </a:lnTo>
                  <a:cubicBezTo>
                    <a:pt x="1" y="735"/>
                    <a:pt x="0" y="732"/>
                    <a:pt x="1" y="730"/>
                  </a:cubicBezTo>
                  <a:lnTo>
                    <a:pt x="226" y="4"/>
                  </a:lnTo>
                  <a:lnTo>
                    <a:pt x="226" y="4"/>
                  </a:lnTo>
                  <a:cubicBezTo>
                    <a:pt x="227" y="2"/>
                    <a:pt x="229" y="0"/>
                    <a:pt x="232" y="1"/>
                  </a:cubicBezTo>
                  <a:lnTo>
                    <a:pt x="232" y="1"/>
                  </a:lnTo>
                  <a:cubicBezTo>
                    <a:pt x="234" y="2"/>
                    <a:pt x="236" y="4"/>
                    <a:pt x="235" y="7"/>
                  </a:cubicBezTo>
                  <a:lnTo>
                    <a:pt x="9" y="733"/>
                  </a:lnTo>
                  <a:lnTo>
                    <a:pt x="9" y="733"/>
                  </a:lnTo>
                  <a:cubicBezTo>
                    <a:pt x="8" y="735"/>
                    <a:pt x="6" y="737"/>
                    <a:pt x="3" y="7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6" name="Freeform 136">
              <a:extLst>
                <a:ext uri="{FF2B5EF4-FFF2-40B4-BE49-F238E27FC236}">
                  <a16:creationId xmlns:a16="http://schemas.microsoft.com/office/drawing/2014/main" id="{E0A5A3A9-109A-2048-9D28-AF7CFA2C6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6855" y="9631990"/>
              <a:ext cx="966776" cy="1560025"/>
            </a:xfrm>
            <a:custGeom>
              <a:avLst/>
              <a:gdLst>
                <a:gd name="T0" fmla="*/ 540 w 777"/>
                <a:gd name="T1" fmla="*/ 596 h 1254"/>
                <a:gd name="T2" fmla="*/ 540 w 777"/>
                <a:gd name="T3" fmla="*/ 596 h 1254"/>
                <a:gd name="T4" fmla="*/ 532 w 777"/>
                <a:gd name="T5" fmla="*/ 530 h 1254"/>
                <a:gd name="T6" fmla="*/ 532 w 777"/>
                <a:gd name="T7" fmla="*/ 530 h 1254"/>
                <a:gd name="T8" fmla="*/ 514 w 777"/>
                <a:gd name="T9" fmla="*/ 429 h 1254"/>
                <a:gd name="T10" fmla="*/ 514 w 777"/>
                <a:gd name="T11" fmla="*/ 429 h 1254"/>
                <a:gd name="T12" fmla="*/ 507 w 777"/>
                <a:gd name="T13" fmla="*/ 416 h 1254"/>
                <a:gd name="T14" fmla="*/ 507 w 777"/>
                <a:gd name="T15" fmla="*/ 416 h 1254"/>
                <a:gd name="T16" fmla="*/ 427 w 777"/>
                <a:gd name="T17" fmla="*/ 343 h 1254"/>
                <a:gd name="T18" fmla="*/ 427 w 777"/>
                <a:gd name="T19" fmla="*/ 343 h 1254"/>
                <a:gd name="T20" fmla="*/ 351 w 777"/>
                <a:gd name="T21" fmla="*/ 259 h 1254"/>
                <a:gd name="T22" fmla="*/ 351 w 777"/>
                <a:gd name="T23" fmla="*/ 259 h 1254"/>
                <a:gd name="T24" fmla="*/ 345 w 777"/>
                <a:gd name="T25" fmla="*/ 239 h 1254"/>
                <a:gd name="T26" fmla="*/ 345 w 777"/>
                <a:gd name="T27" fmla="*/ 239 h 1254"/>
                <a:gd name="T28" fmla="*/ 233 w 777"/>
                <a:gd name="T29" fmla="*/ 50 h 1254"/>
                <a:gd name="T30" fmla="*/ 233 w 777"/>
                <a:gd name="T31" fmla="*/ 50 h 1254"/>
                <a:gd name="T32" fmla="*/ 104 w 777"/>
                <a:gd name="T33" fmla="*/ 14 h 1254"/>
                <a:gd name="T34" fmla="*/ 104 w 777"/>
                <a:gd name="T35" fmla="*/ 14 h 1254"/>
                <a:gd name="T36" fmla="*/ 30 w 777"/>
                <a:gd name="T37" fmla="*/ 84 h 1254"/>
                <a:gd name="T38" fmla="*/ 30 w 777"/>
                <a:gd name="T39" fmla="*/ 84 h 1254"/>
                <a:gd name="T40" fmla="*/ 54 w 777"/>
                <a:gd name="T41" fmla="*/ 276 h 1254"/>
                <a:gd name="T42" fmla="*/ 54 w 777"/>
                <a:gd name="T43" fmla="*/ 276 h 1254"/>
                <a:gd name="T44" fmla="*/ 96 w 777"/>
                <a:gd name="T45" fmla="*/ 349 h 1254"/>
                <a:gd name="T46" fmla="*/ 96 w 777"/>
                <a:gd name="T47" fmla="*/ 349 h 1254"/>
                <a:gd name="T48" fmla="*/ 74 w 777"/>
                <a:gd name="T49" fmla="*/ 487 h 1254"/>
                <a:gd name="T50" fmla="*/ 74 w 777"/>
                <a:gd name="T51" fmla="*/ 487 h 1254"/>
                <a:gd name="T52" fmla="*/ 48 w 777"/>
                <a:gd name="T53" fmla="*/ 598 h 1254"/>
                <a:gd name="T54" fmla="*/ 48 w 777"/>
                <a:gd name="T55" fmla="*/ 599 h 1254"/>
                <a:gd name="T56" fmla="*/ 48 w 777"/>
                <a:gd name="T57" fmla="*/ 599 h 1254"/>
                <a:gd name="T58" fmla="*/ 93 w 777"/>
                <a:gd name="T59" fmla="*/ 681 h 1254"/>
                <a:gd name="T60" fmla="*/ 93 w 777"/>
                <a:gd name="T61" fmla="*/ 681 h 1254"/>
                <a:gd name="T62" fmla="*/ 133 w 777"/>
                <a:gd name="T63" fmla="*/ 741 h 1254"/>
                <a:gd name="T64" fmla="*/ 133 w 777"/>
                <a:gd name="T65" fmla="*/ 741 h 1254"/>
                <a:gd name="T66" fmla="*/ 140 w 777"/>
                <a:gd name="T67" fmla="*/ 813 h 1254"/>
                <a:gd name="T68" fmla="*/ 140 w 777"/>
                <a:gd name="T69" fmla="*/ 813 h 1254"/>
                <a:gd name="T70" fmla="*/ 153 w 777"/>
                <a:gd name="T71" fmla="*/ 1019 h 1254"/>
                <a:gd name="T72" fmla="*/ 153 w 777"/>
                <a:gd name="T73" fmla="*/ 1019 h 1254"/>
                <a:gd name="T74" fmla="*/ 154 w 777"/>
                <a:gd name="T75" fmla="*/ 1023 h 1254"/>
                <a:gd name="T76" fmla="*/ 154 w 777"/>
                <a:gd name="T77" fmla="*/ 1023 h 1254"/>
                <a:gd name="T78" fmla="*/ 524 w 777"/>
                <a:gd name="T79" fmla="*/ 1199 h 1254"/>
                <a:gd name="T80" fmla="*/ 524 w 777"/>
                <a:gd name="T81" fmla="*/ 1199 h 1254"/>
                <a:gd name="T82" fmla="*/ 701 w 777"/>
                <a:gd name="T83" fmla="*/ 829 h 1254"/>
                <a:gd name="T84" fmla="*/ 701 w 777"/>
                <a:gd name="T85" fmla="*/ 829 h 1254"/>
                <a:gd name="T86" fmla="*/ 699 w 777"/>
                <a:gd name="T87" fmla="*/ 825 h 1254"/>
                <a:gd name="T88" fmla="*/ 699 w 777"/>
                <a:gd name="T89" fmla="*/ 825 h 1254"/>
                <a:gd name="T90" fmla="*/ 581 w 777"/>
                <a:gd name="T91" fmla="*/ 657 h 1254"/>
                <a:gd name="T92" fmla="*/ 581 w 777"/>
                <a:gd name="T93" fmla="*/ 657 h 1254"/>
                <a:gd name="T94" fmla="*/ 540 w 777"/>
                <a:gd name="T95" fmla="*/ 59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7" h="1254">
                  <a:moveTo>
                    <a:pt x="540" y="596"/>
                  </a:moveTo>
                  <a:lnTo>
                    <a:pt x="540" y="596"/>
                  </a:lnTo>
                  <a:cubicBezTo>
                    <a:pt x="532" y="574"/>
                    <a:pt x="529" y="551"/>
                    <a:pt x="532" y="530"/>
                  </a:cubicBezTo>
                  <a:lnTo>
                    <a:pt x="532" y="530"/>
                  </a:lnTo>
                  <a:cubicBezTo>
                    <a:pt x="536" y="495"/>
                    <a:pt x="531" y="460"/>
                    <a:pt x="514" y="429"/>
                  </a:cubicBezTo>
                  <a:lnTo>
                    <a:pt x="514" y="429"/>
                  </a:lnTo>
                  <a:cubicBezTo>
                    <a:pt x="511" y="424"/>
                    <a:pt x="509" y="420"/>
                    <a:pt x="507" y="416"/>
                  </a:cubicBezTo>
                  <a:lnTo>
                    <a:pt x="507" y="416"/>
                  </a:lnTo>
                  <a:cubicBezTo>
                    <a:pt x="489" y="383"/>
                    <a:pt x="460" y="358"/>
                    <a:pt x="427" y="343"/>
                  </a:cubicBezTo>
                  <a:lnTo>
                    <a:pt x="427" y="343"/>
                  </a:lnTo>
                  <a:cubicBezTo>
                    <a:pt x="392" y="327"/>
                    <a:pt x="364" y="298"/>
                    <a:pt x="351" y="259"/>
                  </a:cubicBezTo>
                  <a:lnTo>
                    <a:pt x="351" y="259"/>
                  </a:lnTo>
                  <a:cubicBezTo>
                    <a:pt x="348" y="252"/>
                    <a:pt x="346" y="246"/>
                    <a:pt x="345" y="239"/>
                  </a:cubicBezTo>
                  <a:lnTo>
                    <a:pt x="345" y="239"/>
                  </a:lnTo>
                  <a:cubicBezTo>
                    <a:pt x="330" y="165"/>
                    <a:pt x="293" y="96"/>
                    <a:pt x="233" y="50"/>
                  </a:cubicBezTo>
                  <a:lnTo>
                    <a:pt x="233" y="50"/>
                  </a:lnTo>
                  <a:cubicBezTo>
                    <a:pt x="187" y="15"/>
                    <a:pt x="143" y="0"/>
                    <a:pt x="104" y="14"/>
                  </a:cubicBezTo>
                  <a:lnTo>
                    <a:pt x="104" y="14"/>
                  </a:lnTo>
                  <a:cubicBezTo>
                    <a:pt x="71" y="26"/>
                    <a:pt x="46" y="48"/>
                    <a:pt x="30" y="84"/>
                  </a:cubicBezTo>
                  <a:lnTo>
                    <a:pt x="30" y="84"/>
                  </a:lnTo>
                  <a:cubicBezTo>
                    <a:pt x="0" y="147"/>
                    <a:pt x="11" y="222"/>
                    <a:pt x="54" y="276"/>
                  </a:cubicBezTo>
                  <a:lnTo>
                    <a:pt x="54" y="276"/>
                  </a:lnTo>
                  <a:cubicBezTo>
                    <a:pt x="73" y="300"/>
                    <a:pt x="88" y="327"/>
                    <a:pt x="96" y="349"/>
                  </a:cubicBezTo>
                  <a:lnTo>
                    <a:pt x="96" y="349"/>
                  </a:lnTo>
                  <a:cubicBezTo>
                    <a:pt x="114" y="398"/>
                    <a:pt x="104" y="449"/>
                    <a:pt x="74" y="487"/>
                  </a:cubicBezTo>
                  <a:lnTo>
                    <a:pt x="74" y="487"/>
                  </a:lnTo>
                  <a:cubicBezTo>
                    <a:pt x="51" y="519"/>
                    <a:pt x="41" y="559"/>
                    <a:pt x="48" y="598"/>
                  </a:cubicBezTo>
                  <a:lnTo>
                    <a:pt x="48" y="599"/>
                  </a:lnTo>
                  <a:lnTo>
                    <a:pt x="48" y="599"/>
                  </a:lnTo>
                  <a:cubicBezTo>
                    <a:pt x="54" y="631"/>
                    <a:pt x="70" y="659"/>
                    <a:pt x="93" y="681"/>
                  </a:cubicBezTo>
                  <a:lnTo>
                    <a:pt x="93" y="681"/>
                  </a:lnTo>
                  <a:cubicBezTo>
                    <a:pt x="111" y="696"/>
                    <a:pt x="125" y="717"/>
                    <a:pt x="133" y="741"/>
                  </a:cubicBezTo>
                  <a:lnTo>
                    <a:pt x="133" y="741"/>
                  </a:lnTo>
                  <a:cubicBezTo>
                    <a:pt x="142" y="764"/>
                    <a:pt x="143" y="790"/>
                    <a:pt x="140" y="813"/>
                  </a:cubicBezTo>
                  <a:lnTo>
                    <a:pt x="140" y="813"/>
                  </a:lnTo>
                  <a:cubicBezTo>
                    <a:pt x="127" y="883"/>
                    <a:pt x="130" y="953"/>
                    <a:pt x="153" y="1019"/>
                  </a:cubicBezTo>
                  <a:lnTo>
                    <a:pt x="153" y="1019"/>
                  </a:lnTo>
                  <a:cubicBezTo>
                    <a:pt x="153" y="1021"/>
                    <a:pt x="154" y="1022"/>
                    <a:pt x="154" y="1023"/>
                  </a:cubicBezTo>
                  <a:lnTo>
                    <a:pt x="154" y="1023"/>
                  </a:lnTo>
                  <a:cubicBezTo>
                    <a:pt x="230" y="1235"/>
                    <a:pt x="374" y="1253"/>
                    <a:pt x="524" y="1199"/>
                  </a:cubicBezTo>
                  <a:lnTo>
                    <a:pt x="524" y="1199"/>
                  </a:lnTo>
                  <a:cubicBezTo>
                    <a:pt x="676" y="1146"/>
                    <a:pt x="776" y="1041"/>
                    <a:pt x="701" y="829"/>
                  </a:cubicBezTo>
                  <a:lnTo>
                    <a:pt x="701" y="829"/>
                  </a:lnTo>
                  <a:cubicBezTo>
                    <a:pt x="700" y="828"/>
                    <a:pt x="700" y="826"/>
                    <a:pt x="699" y="825"/>
                  </a:cubicBezTo>
                  <a:lnTo>
                    <a:pt x="699" y="825"/>
                  </a:lnTo>
                  <a:cubicBezTo>
                    <a:pt x="676" y="759"/>
                    <a:pt x="633" y="703"/>
                    <a:pt x="581" y="657"/>
                  </a:cubicBezTo>
                  <a:lnTo>
                    <a:pt x="581" y="657"/>
                  </a:lnTo>
                  <a:cubicBezTo>
                    <a:pt x="562" y="641"/>
                    <a:pt x="548" y="621"/>
                    <a:pt x="540" y="596"/>
                  </a:cubicBezTo>
                </a:path>
              </a:pathLst>
            </a:custGeom>
            <a:solidFill>
              <a:srgbClr val="80E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7" name="Freeform 137">
              <a:extLst>
                <a:ext uri="{FF2B5EF4-FFF2-40B4-BE49-F238E27FC236}">
                  <a16:creationId xmlns:a16="http://schemas.microsoft.com/office/drawing/2014/main" id="{87214161-BA17-A146-9C46-E04F97966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8550" y="9846219"/>
              <a:ext cx="400990" cy="1170020"/>
            </a:xfrm>
            <a:custGeom>
              <a:avLst/>
              <a:gdLst>
                <a:gd name="T0" fmla="*/ 319 w 324"/>
                <a:gd name="T1" fmla="*/ 936 h 938"/>
                <a:gd name="T2" fmla="*/ 319 w 324"/>
                <a:gd name="T3" fmla="*/ 936 h 938"/>
                <a:gd name="T4" fmla="*/ 319 w 324"/>
                <a:gd name="T5" fmla="*/ 936 h 938"/>
                <a:gd name="T6" fmla="*/ 319 w 324"/>
                <a:gd name="T7" fmla="*/ 936 h 938"/>
                <a:gd name="T8" fmla="*/ 311 w 324"/>
                <a:gd name="T9" fmla="*/ 932 h 938"/>
                <a:gd name="T10" fmla="*/ 1 w 324"/>
                <a:gd name="T11" fmla="*/ 8 h 938"/>
                <a:gd name="T12" fmla="*/ 1 w 324"/>
                <a:gd name="T13" fmla="*/ 8 h 938"/>
                <a:gd name="T14" fmla="*/ 5 w 324"/>
                <a:gd name="T15" fmla="*/ 1 h 938"/>
                <a:gd name="T16" fmla="*/ 5 w 324"/>
                <a:gd name="T17" fmla="*/ 1 h 938"/>
                <a:gd name="T18" fmla="*/ 11 w 324"/>
                <a:gd name="T19" fmla="*/ 4 h 938"/>
                <a:gd name="T20" fmla="*/ 322 w 324"/>
                <a:gd name="T21" fmla="*/ 928 h 938"/>
                <a:gd name="T22" fmla="*/ 322 w 324"/>
                <a:gd name="T23" fmla="*/ 928 h 938"/>
                <a:gd name="T24" fmla="*/ 319 w 324"/>
                <a:gd name="T25" fmla="*/ 93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938">
                  <a:moveTo>
                    <a:pt x="319" y="936"/>
                  </a:moveTo>
                  <a:lnTo>
                    <a:pt x="319" y="936"/>
                  </a:lnTo>
                  <a:lnTo>
                    <a:pt x="319" y="936"/>
                  </a:lnTo>
                  <a:lnTo>
                    <a:pt x="319" y="936"/>
                  </a:lnTo>
                  <a:cubicBezTo>
                    <a:pt x="315" y="937"/>
                    <a:pt x="313" y="935"/>
                    <a:pt x="311" y="932"/>
                  </a:cubicBezTo>
                  <a:lnTo>
                    <a:pt x="1" y="8"/>
                  </a:lnTo>
                  <a:lnTo>
                    <a:pt x="1" y="8"/>
                  </a:lnTo>
                  <a:cubicBezTo>
                    <a:pt x="0" y="6"/>
                    <a:pt x="1" y="2"/>
                    <a:pt x="5" y="1"/>
                  </a:cubicBezTo>
                  <a:lnTo>
                    <a:pt x="5" y="1"/>
                  </a:lnTo>
                  <a:cubicBezTo>
                    <a:pt x="8" y="0"/>
                    <a:pt x="11" y="2"/>
                    <a:pt x="11" y="4"/>
                  </a:cubicBezTo>
                  <a:lnTo>
                    <a:pt x="322" y="928"/>
                  </a:lnTo>
                  <a:lnTo>
                    <a:pt x="322" y="928"/>
                  </a:lnTo>
                  <a:cubicBezTo>
                    <a:pt x="323" y="931"/>
                    <a:pt x="321" y="935"/>
                    <a:pt x="319" y="9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8" name="Freeform 138">
              <a:extLst>
                <a:ext uri="{FF2B5EF4-FFF2-40B4-BE49-F238E27FC236}">
                  <a16:creationId xmlns:a16="http://schemas.microsoft.com/office/drawing/2014/main" id="{272242F5-B06D-5543-8D27-49E7678BD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6015" y="11186521"/>
              <a:ext cx="428458" cy="708605"/>
            </a:xfrm>
            <a:custGeom>
              <a:avLst/>
              <a:gdLst>
                <a:gd name="T0" fmla="*/ 0 w 342"/>
                <a:gd name="T1" fmla="*/ 0 h 571"/>
                <a:gd name="T2" fmla="*/ 89 w 342"/>
                <a:gd name="T3" fmla="*/ 500 h 571"/>
                <a:gd name="T4" fmla="*/ 89 w 342"/>
                <a:gd name="T5" fmla="*/ 500 h 571"/>
                <a:gd name="T6" fmla="*/ 172 w 342"/>
                <a:gd name="T7" fmla="*/ 570 h 571"/>
                <a:gd name="T8" fmla="*/ 341 w 342"/>
                <a:gd name="T9" fmla="*/ 570 h 571"/>
                <a:gd name="T10" fmla="*/ 240 w 342"/>
                <a:gd name="T11" fmla="*/ 0 h 571"/>
                <a:gd name="T12" fmla="*/ 0 w 342"/>
                <a:gd name="T1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71">
                  <a:moveTo>
                    <a:pt x="0" y="0"/>
                  </a:moveTo>
                  <a:lnTo>
                    <a:pt x="89" y="500"/>
                  </a:lnTo>
                  <a:lnTo>
                    <a:pt x="89" y="500"/>
                  </a:lnTo>
                  <a:cubicBezTo>
                    <a:pt x="96" y="540"/>
                    <a:pt x="131" y="570"/>
                    <a:pt x="172" y="570"/>
                  </a:cubicBezTo>
                  <a:lnTo>
                    <a:pt x="341" y="570"/>
                  </a:lnTo>
                  <a:lnTo>
                    <a:pt x="240" y="0"/>
                  </a:lnTo>
                  <a:lnTo>
                    <a:pt x="0" y="0"/>
                  </a:lnTo>
                </a:path>
              </a:pathLst>
            </a:custGeom>
            <a:solidFill>
              <a:srgbClr val="CBDB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9" name="Freeform 139">
              <a:extLst>
                <a:ext uri="{FF2B5EF4-FFF2-40B4-BE49-F238E27FC236}">
                  <a16:creationId xmlns:a16="http://schemas.microsoft.com/office/drawing/2014/main" id="{D8A00741-1545-0E4B-949F-83253F193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636" y="11186521"/>
              <a:ext cx="703110" cy="708605"/>
            </a:xfrm>
            <a:custGeom>
              <a:avLst/>
              <a:gdLst>
                <a:gd name="T0" fmla="*/ 0 w 563"/>
                <a:gd name="T1" fmla="*/ 0 h 571"/>
                <a:gd name="T2" fmla="*/ 101 w 563"/>
                <a:gd name="T3" fmla="*/ 570 h 571"/>
                <a:gd name="T4" fmla="*/ 391 w 563"/>
                <a:gd name="T5" fmla="*/ 570 h 571"/>
                <a:gd name="T6" fmla="*/ 391 w 563"/>
                <a:gd name="T7" fmla="*/ 570 h 571"/>
                <a:gd name="T8" fmla="*/ 474 w 563"/>
                <a:gd name="T9" fmla="*/ 500 h 571"/>
                <a:gd name="T10" fmla="*/ 562 w 563"/>
                <a:gd name="T11" fmla="*/ 0 h 571"/>
                <a:gd name="T12" fmla="*/ 0 w 563"/>
                <a:gd name="T1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71">
                  <a:moveTo>
                    <a:pt x="0" y="0"/>
                  </a:moveTo>
                  <a:lnTo>
                    <a:pt x="101" y="570"/>
                  </a:lnTo>
                  <a:lnTo>
                    <a:pt x="391" y="570"/>
                  </a:lnTo>
                  <a:lnTo>
                    <a:pt x="391" y="570"/>
                  </a:lnTo>
                  <a:cubicBezTo>
                    <a:pt x="431" y="570"/>
                    <a:pt x="466" y="540"/>
                    <a:pt x="474" y="500"/>
                  </a:cubicBezTo>
                  <a:lnTo>
                    <a:pt x="562" y="0"/>
                  </a:lnTo>
                  <a:lnTo>
                    <a:pt x="0" y="0"/>
                  </a:lnTo>
                </a:path>
              </a:pathLst>
            </a:custGeom>
            <a:solidFill>
              <a:srgbClr val="BACC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0" name="Freeform 140">
              <a:extLst>
                <a:ext uri="{FF2B5EF4-FFF2-40B4-BE49-F238E27FC236}">
                  <a16:creationId xmlns:a16="http://schemas.microsoft.com/office/drawing/2014/main" id="{DD270AA4-E03E-5444-A086-125C54D51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1652" y="10966799"/>
              <a:ext cx="856915" cy="225216"/>
            </a:xfrm>
            <a:custGeom>
              <a:avLst/>
              <a:gdLst>
                <a:gd name="T0" fmla="*/ 598 w 689"/>
                <a:gd name="T1" fmla="*/ 0 h 180"/>
                <a:gd name="T2" fmla="*/ 0 w 689"/>
                <a:gd name="T3" fmla="*/ 0 h 180"/>
                <a:gd name="T4" fmla="*/ 0 w 689"/>
                <a:gd name="T5" fmla="*/ 0 h 180"/>
                <a:gd name="T6" fmla="*/ 90 w 689"/>
                <a:gd name="T7" fmla="*/ 89 h 180"/>
                <a:gd name="T8" fmla="*/ 90 w 689"/>
                <a:gd name="T9" fmla="*/ 89 h 180"/>
                <a:gd name="T10" fmla="*/ 0 w 689"/>
                <a:gd name="T11" fmla="*/ 179 h 180"/>
                <a:gd name="T12" fmla="*/ 598 w 689"/>
                <a:gd name="T13" fmla="*/ 179 h 180"/>
                <a:gd name="T14" fmla="*/ 598 w 689"/>
                <a:gd name="T15" fmla="*/ 179 h 180"/>
                <a:gd name="T16" fmla="*/ 688 w 689"/>
                <a:gd name="T17" fmla="*/ 89 h 180"/>
                <a:gd name="T18" fmla="*/ 688 w 689"/>
                <a:gd name="T19" fmla="*/ 89 h 180"/>
                <a:gd name="T20" fmla="*/ 598 w 689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9" h="180">
                  <a:moveTo>
                    <a:pt x="598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9" y="0"/>
                    <a:pt x="90" y="40"/>
                    <a:pt x="90" y="89"/>
                  </a:cubicBezTo>
                  <a:lnTo>
                    <a:pt x="90" y="89"/>
                  </a:lnTo>
                  <a:cubicBezTo>
                    <a:pt x="90" y="139"/>
                    <a:pt x="49" y="179"/>
                    <a:pt x="0" y="179"/>
                  </a:cubicBezTo>
                  <a:lnTo>
                    <a:pt x="598" y="179"/>
                  </a:lnTo>
                  <a:lnTo>
                    <a:pt x="598" y="179"/>
                  </a:lnTo>
                  <a:cubicBezTo>
                    <a:pt x="647" y="179"/>
                    <a:pt x="688" y="139"/>
                    <a:pt x="688" y="89"/>
                  </a:cubicBezTo>
                  <a:lnTo>
                    <a:pt x="688" y="89"/>
                  </a:lnTo>
                  <a:cubicBezTo>
                    <a:pt x="688" y="40"/>
                    <a:pt x="647" y="0"/>
                    <a:pt x="598" y="0"/>
                  </a:cubicBezTo>
                </a:path>
              </a:pathLst>
            </a:custGeom>
            <a:solidFill>
              <a:srgbClr val="BACC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1" name="Freeform 141">
              <a:extLst>
                <a:ext uri="{FF2B5EF4-FFF2-40B4-BE49-F238E27FC236}">
                  <a16:creationId xmlns:a16="http://schemas.microsoft.com/office/drawing/2014/main" id="{6BF1576B-5092-DC41-9829-3F00EA3C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7703" y="10966799"/>
              <a:ext cx="549304" cy="225216"/>
            </a:xfrm>
            <a:custGeom>
              <a:avLst/>
              <a:gdLst>
                <a:gd name="T0" fmla="*/ 439 w 440"/>
                <a:gd name="T1" fmla="*/ 89 h 180"/>
                <a:gd name="T2" fmla="*/ 439 w 440"/>
                <a:gd name="T3" fmla="*/ 89 h 180"/>
                <a:gd name="T4" fmla="*/ 349 w 440"/>
                <a:gd name="T5" fmla="*/ 0 h 180"/>
                <a:gd name="T6" fmla="*/ 89 w 440"/>
                <a:gd name="T7" fmla="*/ 0 h 180"/>
                <a:gd name="T8" fmla="*/ 89 w 440"/>
                <a:gd name="T9" fmla="*/ 0 h 180"/>
                <a:gd name="T10" fmla="*/ 0 w 440"/>
                <a:gd name="T11" fmla="*/ 89 h 180"/>
                <a:gd name="T12" fmla="*/ 0 w 440"/>
                <a:gd name="T13" fmla="*/ 89 h 180"/>
                <a:gd name="T14" fmla="*/ 89 w 440"/>
                <a:gd name="T15" fmla="*/ 179 h 180"/>
                <a:gd name="T16" fmla="*/ 349 w 440"/>
                <a:gd name="T17" fmla="*/ 179 h 180"/>
                <a:gd name="T18" fmla="*/ 349 w 440"/>
                <a:gd name="T19" fmla="*/ 179 h 180"/>
                <a:gd name="T20" fmla="*/ 439 w 440"/>
                <a:gd name="T21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180">
                  <a:moveTo>
                    <a:pt x="439" y="89"/>
                  </a:moveTo>
                  <a:lnTo>
                    <a:pt x="439" y="89"/>
                  </a:lnTo>
                  <a:cubicBezTo>
                    <a:pt x="439" y="40"/>
                    <a:pt x="398" y="0"/>
                    <a:pt x="349" y="0"/>
                  </a:cubicBezTo>
                  <a:lnTo>
                    <a:pt x="89" y="0"/>
                  </a:lnTo>
                  <a:lnTo>
                    <a:pt x="89" y="0"/>
                  </a:lnTo>
                  <a:cubicBezTo>
                    <a:pt x="39" y="0"/>
                    <a:pt x="0" y="40"/>
                    <a:pt x="0" y="89"/>
                  </a:cubicBezTo>
                  <a:lnTo>
                    <a:pt x="0" y="89"/>
                  </a:lnTo>
                  <a:cubicBezTo>
                    <a:pt x="0" y="139"/>
                    <a:pt x="39" y="179"/>
                    <a:pt x="89" y="179"/>
                  </a:cubicBezTo>
                  <a:lnTo>
                    <a:pt x="349" y="179"/>
                  </a:lnTo>
                  <a:lnTo>
                    <a:pt x="349" y="179"/>
                  </a:lnTo>
                  <a:cubicBezTo>
                    <a:pt x="398" y="179"/>
                    <a:pt x="439" y="139"/>
                    <a:pt x="439" y="89"/>
                  </a:cubicBezTo>
                </a:path>
              </a:pathLst>
            </a:custGeom>
            <a:solidFill>
              <a:srgbClr val="CBDB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9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457700" y="1524000"/>
            <a:ext cx="7734300" cy="3299460"/>
          </a:xfrm>
          <a:prstGeom prst="rect">
            <a:avLst/>
          </a:prstGeom>
        </p:spPr>
        <p:txBody>
          <a:bodyPr wrap="square" lIns="108000" rIns="36000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0073CF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vytváření příležitostí pro mluvení ve vyučování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0073CF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obtíže žáků při vyjadřování svých myšlenek a chyby v jejich řeči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0073CF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vysvětlení pojmu „agramatická řeč“, důvody jejího výskytu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0073CF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náměty pro učitele, jak na agramatismus reagovat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0073CF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náměty pro učitele, jak stimulovat diskuzi a kde na ni v hodinách vzít čas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5361" y="4907280"/>
            <a:ext cx="11353799" cy="922020"/>
          </a:xfrm>
          <a:prstGeom prst="rect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967" y="1621056"/>
            <a:ext cx="2641093" cy="3747234"/>
          </a:xfrm>
          <a:prstGeom prst="rect">
            <a:avLst/>
          </a:prstGeom>
          <a:noFill/>
          <a:ln>
            <a:solidFill>
              <a:srgbClr val="8496B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1207006" y="840183"/>
            <a:ext cx="10512553" cy="427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Publikace obsahuje kapitolu </a:t>
            </a:r>
            <a:r>
              <a:rPr lang="cs-CZ" sz="22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Význam diskuze pro rozvoj žáka </a:t>
            </a: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rozebírá: </a:t>
            </a:r>
          </a:p>
        </p:txBody>
      </p:sp>
    </p:spTree>
    <p:extLst>
      <p:ext uri="{BB962C8B-B14F-4D97-AF65-F5344CB8AC3E}">
        <p14:creationId xmlns:p14="http://schemas.microsoft.com/office/powerpoint/2010/main" val="25194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UČIVA, DOVEDNOSTI, UVOLNĚNÉ ÚLOHY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470973"/>
            <a:ext cx="481500" cy="4798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073F3BA-5142-4F48-A6BB-5D3B00D678CC}"/>
              </a:ext>
            </a:extLst>
          </p:cNvPr>
          <p:cNvSpPr txBox="1"/>
          <p:nvPr/>
        </p:nvSpPr>
        <p:spPr>
          <a:xfrm>
            <a:off x="1774701" y="5177887"/>
            <a:ext cx="5894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>
              <a:spcAft>
                <a:spcPts val="600"/>
              </a:spcAft>
            </a:pPr>
            <a:r>
              <a:rPr lang="cs-CZ"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Sledované oblasti učiva – srovnání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352B9F-6673-43A6-8B0F-732AA8F3C778}"/>
              </a:ext>
            </a:extLst>
          </p:cNvPr>
          <p:cNvSpPr/>
          <p:nvPr/>
        </p:nvSpPr>
        <p:spPr>
          <a:xfrm>
            <a:off x="990600" y="1521511"/>
            <a:ext cx="6477000" cy="413768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148CE5A-4B90-4388-B87D-CEE17C33560A}"/>
              </a:ext>
            </a:extLst>
          </p:cNvPr>
          <p:cNvSpPr txBox="1"/>
          <p:nvPr/>
        </p:nvSpPr>
        <p:spPr>
          <a:xfrm>
            <a:off x="1317654" y="1885714"/>
            <a:ext cx="574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Tematický okruh:  </a:t>
            </a:r>
            <a:r>
              <a:rPr lang="cs-CZ" b="1" dirty="0">
                <a:solidFill>
                  <a:srgbClr val="C60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ČÍSLA (Zlomky a desetinná čísla)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7C82F8A-38B2-4BAE-8E85-5CF0750CFF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41" y="2352494"/>
            <a:ext cx="5581364" cy="2337923"/>
          </a:xfrm>
          <a:prstGeom prst="rect">
            <a:avLst/>
          </a:prstGeom>
        </p:spPr>
      </p:pic>
      <p:graphicFrame>
        <p:nvGraphicFramePr>
          <p:cNvPr id="3" name="Tabulka 6">
            <a:extLst>
              <a:ext uri="{FF2B5EF4-FFF2-40B4-BE49-F238E27FC236}">
                <a16:creationId xmlns:a16="http://schemas.microsoft.com/office/drawing/2014/main" id="{F5EC8033-0318-40AD-8987-C033A4358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12166"/>
              </p:ext>
            </p:extLst>
          </p:nvPr>
        </p:nvGraphicFramePr>
        <p:xfrm>
          <a:off x="2278093" y="5007102"/>
          <a:ext cx="38397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872">
                  <a:extLst>
                    <a:ext uri="{9D8B030D-6E8A-4147-A177-3AD203B41FA5}">
                      <a16:colId xmlns:a16="http://schemas.microsoft.com/office/drawing/2014/main" val="587909770"/>
                    </a:ext>
                  </a:extLst>
                </a:gridCol>
                <a:gridCol w="1919872">
                  <a:extLst>
                    <a:ext uri="{9D8B030D-6E8A-4147-A177-3AD203B41FA5}">
                      <a16:colId xmlns:a16="http://schemas.microsoft.com/office/drawing/2014/main" val="1373006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14,3 %</a:t>
                      </a:r>
                    </a:p>
                  </a:txBody>
                  <a:tcPr>
                    <a:solidFill>
                      <a:srgbClr val="0085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21 %</a:t>
                      </a:r>
                    </a:p>
                  </a:txBody>
                  <a:tcPr>
                    <a:solidFill>
                      <a:srgbClr val="008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91442"/>
                  </a:ext>
                </a:extLst>
              </a:tr>
            </a:tbl>
          </a:graphicData>
        </a:graphic>
      </p:graphicFrame>
      <p:sp>
        <p:nvSpPr>
          <p:cNvPr id="11" name="Ovál 10">
            <a:extLst>
              <a:ext uri="{FF2B5EF4-FFF2-40B4-BE49-F238E27FC236}">
                <a16:creationId xmlns:a16="http://schemas.microsoft.com/office/drawing/2014/main" id="{BF5519EF-3447-44AB-BDDB-16EF2ED5822E}"/>
              </a:ext>
            </a:extLst>
          </p:cNvPr>
          <p:cNvSpPr/>
          <p:nvPr/>
        </p:nvSpPr>
        <p:spPr>
          <a:xfrm>
            <a:off x="1437721" y="4939795"/>
            <a:ext cx="513677" cy="513677"/>
          </a:xfrm>
          <a:prstGeom prst="ellipse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CF09269-19C7-48F7-B288-A12C6690ACA9}"/>
              </a:ext>
            </a:extLst>
          </p:cNvPr>
          <p:cNvSpPr/>
          <p:nvPr/>
        </p:nvSpPr>
        <p:spPr>
          <a:xfrm>
            <a:off x="6454436" y="4929271"/>
            <a:ext cx="513678" cy="51367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47ED5F5-2E83-4753-A0DC-04FA21CCDEE3}"/>
              </a:ext>
            </a:extLst>
          </p:cNvPr>
          <p:cNvSpPr/>
          <p:nvPr/>
        </p:nvSpPr>
        <p:spPr>
          <a:xfrm>
            <a:off x="978279" y="1164130"/>
            <a:ext cx="1696169" cy="369332"/>
          </a:xfrm>
          <a:prstGeom prst="rect">
            <a:avLst/>
          </a:prstGeom>
          <a:solidFill>
            <a:srgbClr val="0073CF"/>
          </a:solidFill>
        </p:spPr>
        <p:txBody>
          <a:bodyPr wrap="none" anchor="ctr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MATEMATIKA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ulka 6">
            <a:extLst>
              <a:ext uri="{FF2B5EF4-FFF2-40B4-BE49-F238E27FC236}">
                <a16:creationId xmlns:a16="http://schemas.microsoft.com/office/drawing/2014/main" id="{1919C78D-10F4-4046-8C0E-E7ED8BF39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05193"/>
              </p:ext>
            </p:extLst>
          </p:nvPr>
        </p:nvGraphicFramePr>
        <p:xfrm>
          <a:off x="7467600" y="1521511"/>
          <a:ext cx="4377538" cy="413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538">
                  <a:extLst>
                    <a:ext uri="{9D8B030D-6E8A-4147-A177-3AD203B41FA5}">
                      <a16:colId xmlns:a16="http://schemas.microsoft.com/office/drawing/2014/main" val="1618227598"/>
                    </a:ext>
                  </a:extLst>
                </a:gridCol>
              </a:tblGrid>
              <a:tr h="440355"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Prokazování znalostí </a:t>
                      </a:r>
                      <a:endParaRPr lang="cs-CZ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07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25014"/>
                  </a:ext>
                </a:extLst>
              </a:tr>
              <a:tr h="3697325">
                <a:tc>
                  <a:txBody>
                    <a:bodyPr/>
                    <a:lstStyle/>
                    <a:p>
                      <a:pPr marL="285750" indent="-193675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Vybavení si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definic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terminologie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vlastností čísel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jednotek měření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geometrických vlastností</a:t>
                      </a:r>
                    </a:p>
                    <a:p>
                      <a:pPr marL="285750" lvl="0" indent="-193675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Rozpoznání čísel, výrazů a tvarů </a:t>
                      </a:r>
                    </a:p>
                    <a:p>
                      <a:pPr marL="285750" indent="-193675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Třídění a uspořádávání čísel </a:t>
                      </a: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tvarů </a:t>
                      </a:r>
                    </a:p>
                    <a:p>
                      <a:pPr marL="285750" indent="-193675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Počítání </a:t>
                      </a:r>
                    </a:p>
                    <a:p>
                      <a:pPr marL="285750" indent="-193675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Získávání informací </a:t>
                      </a:r>
                    </a:p>
                    <a:p>
                      <a:pPr marL="285750" indent="-193675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Měření</a:t>
                      </a:r>
                      <a:endParaRPr lang="cs-CZ" sz="1600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018702"/>
                  </a:ext>
                </a:extLst>
              </a:tr>
            </a:tbl>
          </a:graphicData>
        </a:graphic>
      </p:graphicFrame>
      <p:sp>
        <p:nvSpPr>
          <p:cNvPr id="19" name="Ovál 18">
            <a:extLst>
              <a:ext uri="{FF2B5EF4-FFF2-40B4-BE49-F238E27FC236}">
                <a16:creationId xmlns:a16="http://schemas.microsoft.com/office/drawing/2014/main" id="{092C3BBF-B2DF-4ED5-BF07-CC78D6E8CE2B}"/>
              </a:ext>
            </a:extLst>
          </p:cNvPr>
          <p:cNvSpPr/>
          <p:nvPr/>
        </p:nvSpPr>
        <p:spPr>
          <a:xfrm>
            <a:off x="3991626" y="4929272"/>
            <a:ext cx="513678" cy="51367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53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ZLOMKY JAKO JEDNA Z OBTÍŽNÝCH ČÁSTÍ UČIVA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FF265BB-A069-E943-BBE2-7E7E721C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7569" y="1449426"/>
            <a:ext cx="12379569" cy="5408574"/>
          </a:xfrm>
          <a:custGeom>
            <a:avLst/>
            <a:gdLst>
              <a:gd name="T0" fmla="*/ 19569 w 19570"/>
              <a:gd name="T1" fmla="*/ 9525 h 9526"/>
              <a:gd name="T2" fmla="*/ 19569 w 19570"/>
              <a:gd name="T3" fmla="*/ 8702 h 9526"/>
              <a:gd name="T4" fmla="*/ 19569 w 19570"/>
              <a:gd name="T5" fmla="*/ 8702 h 9526"/>
              <a:gd name="T6" fmla="*/ 16568 w 19570"/>
              <a:gd name="T7" fmla="*/ 5787 h 9526"/>
              <a:gd name="T8" fmla="*/ 16568 w 19570"/>
              <a:gd name="T9" fmla="*/ 5787 h 9526"/>
              <a:gd name="T10" fmla="*/ 13026 w 19570"/>
              <a:gd name="T11" fmla="*/ 2356 h 9526"/>
              <a:gd name="T12" fmla="*/ 13026 w 19570"/>
              <a:gd name="T13" fmla="*/ 2356 h 9526"/>
              <a:gd name="T14" fmla="*/ 9797 w 19570"/>
              <a:gd name="T15" fmla="*/ 0 h 9526"/>
              <a:gd name="T16" fmla="*/ 9797 w 19570"/>
              <a:gd name="T17" fmla="*/ 0 h 9526"/>
              <a:gd name="T18" fmla="*/ 6574 w 19570"/>
              <a:gd name="T19" fmla="*/ 2343 h 9526"/>
              <a:gd name="T20" fmla="*/ 6574 w 19570"/>
              <a:gd name="T21" fmla="*/ 2343 h 9526"/>
              <a:gd name="T22" fmla="*/ 2846 w 19570"/>
              <a:gd name="T23" fmla="*/ 5852 h 9526"/>
              <a:gd name="T24" fmla="*/ 2846 w 19570"/>
              <a:gd name="T25" fmla="*/ 5852 h 9526"/>
              <a:gd name="T26" fmla="*/ 0 w 19570"/>
              <a:gd name="T27" fmla="*/ 8702 h 9526"/>
              <a:gd name="T28" fmla="*/ 0 w 19570"/>
              <a:gd name="T29" fmla="*/ 9525 h 9526"/>
              <a:gd name="T30" fmla="*/ 19569 w 19570"/>
              <a:gd name="T31" fmla="*/ 9525 h 9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570" h="9526">
                <a:moveTo>
                  <a:pt x="19569" y="9525"/>
                </a:moveTo>
                <a:lnTo>
                  <a:pt x="19569" y="8702"/>
                </a:lnTo>
                <a:lnTo>
                  <a:pt x="19569" y="8702"/>
                </a:lnTo>
                <a:cubicBezTo>
                  <a:pt x="18989" y="7381"/>
                  <a:pt x="17909" y="6329"/>
                  <a:pt x="16568" y="5787"/>
                </a:cubicBezTo>
                <a:lnTo>
                  <a:pt x="16568" y="5787"/>
                </a:lnTo>
                <a:cubicBezTo>
                  <a:pt x="16341" y="3963"/>
                  <a:pt x="14867" y="2526"/>
                  <a:pt x="13026" y="2356"/>
                </a:cubicBezTo>
                <a:lnTo>
                  <a:pt x="13026" y="2356"/>
                </a:lnTo>
                <a:cubicBezTo>
                  <a:pt x="12589" y="990"/>
                  <a:pt x="11309" y="0"/>
                  <a:pt x="9797" y="0"/>
                </a:cubicBezTo>
                <a:lnTo>
                  <a:pt x="9797" y="0"/>
                </a:lnTo>
                <a:cubicBezTo>
                  <a:pt x="8292" y="0"/>
                  <a:pt x="7015" y="984"/>
                  <a:pt x="6574" y="2343"/>
                </a:cubicBezTo>
                <a:lnTo>
                  <a:pt x="6574" y="2343"/>
                </a:lnTo>
                <a:cubicBezTo>
                  <a:pt x="4628" y="2435"/>
                  <a:pt x="3051" y="3939"/>
                  <a:pt x="2846" y="5852"/>
                </a:cubicBezTo>
                <a:lnTo>
                  <a:pt x="2846" y="5852"/>
                </a:lnTo>
                <a:cubicBezTo>
                  <a:pt x="1577" y="6412"/>
                  <a:pt x="558" y="7432"/>
                  <a:pt x="0" y="8702"/>
                </a:cubicBezTo>
                <a:lnTo>
                  <a:pt x="0" y="9525"/>
                </a:lnTo>
                <a:lnTo>
                  <a:pt x="19569" y="9525"/>
                </a:lnTo>
              </a:path>
            </a:pathLst>
          </a:custGeom>
          <a:solidFill>
            <a:srgbClr val="E8EEFF">
              <a:alpha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25665" y="1384791"/>
            <a:ext cx="5753100" cy="4602480"/>
          </a:xfrm>
          <a:prstGeom prst="rect">
            <a:avLst/>
          </a:prstGeom>
          <a:ln>
            <a:solidFill>
              <a:srgbClr val="8496B0"/>
            </a:solidFill>
          </a:ln>
        </p:spPr>
      </p:pic>
    </p:spTree>
    <p:extLst>
      <p:ext uri="{BB962C8B-B14F-4D97-AF65-F5344CB8AC3E}">
        <p14:creationId xmlns:p14="http://schemas.microsoft.com/office/powerpoint/2010/main" val="13217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442460" y="1819519"/>
            <a:ext cx="7734300" cy="1480284"/>
          </a:xfrm>
          <a:prstGeom prst="rect">
            <a:avLst/>
          </a:prstGeom>
        </p:spPr>
        <p:txBody>
          <a:bodyPr wrap="square" lIns="108000" rIns="360000" anchor="ctr" anchorCtr="0">
            <a:noAutofit/>
          </a:bodyPr>
          <a:lstStyle/>
          <a:p>
            <a:pPr marL="342900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etapy postupného utváření představ pro porozumění zlomkům</a:t>
            </a:r>
          </a:p>
          <a:p>
            <a:pPr marL="342900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návrhy možných úloh pro podporu představ v různých etapách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5361" y="4907280"/>
            <a:ext cx="11353799" cy="922020"/>
          </a:xfrm>
          <a:prstGeom prst="rect">
            <a:avLst/>
          </a:prstGeom>
          <a:solidFill>
            <a:srgbClr val="00B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967" y="1621056"/>
            <a:ext cx="2641093" cy="37472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" name="Obdélník 7"/>
          <p:cNvSpPr/>
          <p:nvPr/>
        </p:nvSpPr>
        <p:spPr>
          <a:xfrm>
            <a:off x="1207006" y="840183"/>
            <a:ext cx="10512553" cy="427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cs-CZ" sz="2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Publikace obsahuje kapitolu, která vysvětluje: 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4"/>
          <a:srcRect b="8213"/>
          <a:stretch/>
        </p:blipFill>
        <p:spPr>
          <a:xfrm>
            <a:off x="4709160" y="3780030"/>
            <a:ext cx="7200900" cy="15882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374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94719" cy="937894"/>
          </a:xfrm>
        </p:spPr>
        <p:txBody>
          <a:bodyPr>
            <a:noAutofit/>
          </a:bodyPr>
          <a:lstStyle/>
          <a:p>
            <a:r>
              <a:rPr lang="cs-CZ" dirty="0"/>
              <a:t>VYUŽÍVÁNÍ RŮZNÝCH MODELŮ ZLOMKŮ PRO PESTROST VÝUKY I PROHLUBOVÁNÍ POROZUMĚNÍ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1" y="1720193"/>
            <a:ext cx="2607200" cy="1556994"/>
          </a:xfrm>
          <a:prstGeom prst="rect">
            <a:avLst/>
          </a:prstGeom>
          <a:solidFill>
            <a:srgbClr val="F1F1F1"/>
          </a:solidFill>
        </p:spPr>
        <p:txBody>
          <a:bodyPr wrap="square" anchor="ctr" anchorCtr="0">
            <a:noAutofit/>
          </a:bodyPr>
          <a:lstStyle/>
          <a:p>
            <a:pPr marL="355600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model kruh, obdélník, úsečka, počet</a:t>
            </a:r>
          </a:p>
        </p:txBody>
      </p:sp>
      <p:sp>
        <p:nvSpPr>
          <p:cNvPr id="204" name="Freeform 21">
            <a:extLst>
              <a:ext uri="{FF2B5EF4-FFF2-40B4-BE49-F238E27FC236}">
                <a16:creationId xmlns:a16="http://schemas.microsoft.com/office/drawing/2014/main" id="{537E0F8D-8A2C-8041-92B5-97F01ED6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217" y="10587809"/>
            <a:ext cx="5561482" cy="1831278"/>
          </a:xfrm>
          <a:custGeom>
            <a:avLst/>
            <a:gdLst>
              <a:gd name="connsiteX0" fmla="*/ 3113924 w 11841471"/>
              <a:gd name="connsiteY0" fmla="*/ 936 h 7898536"/>
              <a:gd name="connsiteX1" fmla="*/ 5371692 w 11841471"/>
              <a:gd name="connsiteY1" fmla="*/ 531034 h 7898536"/>
              <a:gd name="connsiteX2" fmla="*/ 8033836 w 11841471"/>
              <a:gd name="connsiteY2" fmla="*/ 573391 h 7898536"/>
              <a:gd name="connsiteX3" fmla="*/ 10932670 w 11841471"/>
              <a:gd name="connsiteY3" fmla="*/ 1775562 h 7898536"/>
              <a:gd name="connsiteX4" fmla="*/ 11468338 w 11841471"/>
              <a:gd name="connsiteY4" fmla="*/ 5514126 h 7898536"/>
              <a:gd name="connsiteX5" fmla="*/ 9742989 w 11841471"/>
              <a:gd name="connsiteY5" fmla="*/ 7898536 h 7898536"/>
              <a:gd name="connsiteX6" fmla="*/ 3007280 w 11841471"/>
              <a:gd name="connsiteY6" fmla="*/ 7898536 h 7898536"/>
              <a:gd name="connsiteX7" fmla="*/ 1042749 w 11841471"/>
              <a:gd name="connsiteY7" fmla="*/ 3640484 h 7898536"/>
              <a:gd name="connsiteX8" fmla="*/ 2131525 w 11841471"/>
              <a:gd name="connsiteY8" fmla="*/ 298075 h 7898536"/>
              <a:gd name="connsiteX9" fmla="*/ 3113924 w 11841471"/>
              <a:gd name="connsiteY9" fmla="*/ 936 h 789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41471" h="7898536">
                <a:moveTo>
                  <a:pt x="3113924" y="936"/>
                </a:moveTo>
                <a:cubicBezTo>
                  <a:pt x="3733059" y="18710"/>
                  <a:pt x="4478653" y="286552"/>
                  <a:pt x="5371692" y="531034"/>
                </a:cubicBezTo>
                <a:cubicBezTo>
                  <a:pt x="6798063" y="923453"/>
                  <a:pt x="7663851" y="871131"/>
                  <a:pt x="8033836" y="573391"/>
                </a:cubicBezTo>
                <a:cubicBezTo>
                  <a:pt x="9892478" y="-916554"/>
                  <a:pt x="9850123" y="1101599"/>
                  <a:pt x="10932670" y="1775562"/>
                </a:cubicBezTo>
                <a:cubicBezTo>
                  <a:pt x="13040460" y="3087361"/>
                  <a:pt x="10717156" y="3432440"/>
                  <a:pt x="11468338" y="5514126"/>
                </a:cubicBezTo>
                <a:cubicBezTo>
                  <a:pt x="12309212" y="7844968"/>
                  <a:pt x="9742989" y="7898536"/>
                  <a:pt x="9742989" y="7898536"/>
                </a:cubicBezTo>
                <a:lnTo>
                  <a:pt x="3007280" y="7898536"/>
                </a:lnTo>
                <a:cubicBezTo>
                  <a:pt x="-883163" y="7898536"/>
                  <a:pt x="-364935" y="4468923"/>
                  <a:pt x="1042749" y="3640484"/>
                </a:cubicBezTo>
                <a:cubicBezTo>
                  <a:pt x="2236167" y="2939114"/>
                  <a:pt x="1371624" y="907258"/>
                  <a:pt x="2131525" y="298075"/>
                </a:cubicBezTo>
                <a:cubicBezTo>
                  <a:pt x="2416488" y="69632"/>
                  <a:pt x="2742444" y="-9728"/>
                  <a:pt x="3113924" y="936"/>
                </a:cubicBezTo>
                <a:close/>
              </a:path>
            </a:pathLst>
          </a:custGeom>
          <a:gradFill>
            <a:gsLst>
              <a:gs pos="37000">
                <a:srgbClr val="C0F2DA"/>
              </a:gs>
              <a:gs pos="1000">
                <a:srgbClr val="9CFFC7"/>
              </a:gs>
              <a:gs pos="99000">
                <a:srgbClr val="E4E5EC"/>
              </a:gs>
            </a:gsLst>
            <a:lin ang="16200000" scaled="0"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7" name="Freeform 34">
            <a:extLst>
              <a:ext uri="{FF2B5EF4-FFF2-40B4-BE49-F238E27FC236}">
                <a16:creationId xmlns:a16="http://schemas.microsoft.com/office/drawing/2014/main" id="{87286D13-3D53-6742-B7BD-B5EF0B36F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4251" y="11840195"/>
            <a:ext cx="4116415" cy="4439238"/>
          </a:xfrm>
          <a:custGeom>
            <a:avLst/>
            <a:gdLst>
              <a:gd name="connsiteX0" fmla="*/ 7744839 w 7914235"/>
              <a:gd name="connsiteY0" fmla="*/ 0 h 6090539"/>
              <a:gd name="connsiteX1" fmla="*/ 7914235 w 7914235"/>
              <a:gd name="connsiteY1" fmla="*/ 0 h 6090539"/>
              <a:gd name="connsiteX2" fmla="*/ 4601041 w 7914235"/>
              <a:gd name="connsiteY2" fmla="*/ 6090539 h 6090539"/>
              <a:gd name="connsiteX3" fmla="*/ 4432890 w 7914235"/>
              <a:gd name="connsiteY3" fmla="*/ 6090539 h 6090539"/>
              <a:gd name="connsiteX4" fmla="*/ 6204034 w 7914235"/>
              <a:gd name="connsiteY4" fmla="*/ 0 h 6090539"/>
              <a:gd name="connsiteX5" fmla="*/ 6469559 w 7914235"/>
              <a:gd name="connsiteY5" fmla="*/ 0 h 6090539"/>
              <a:gd name="connsiteX6" fmla="*/ 3156111 w 7914235"/>
              <a:gd name="connsiteY6" fmla="*/ 6090539 h 6090539"/>
              <a:gd name="connsiteX7" fmla="*/ 2889340 w 7914235"/>
              <a:gd name="connsiteY7" fmla="*/ 6090539 h 6090539"/>
              <a:gd name="connsiteX8" fmla="*/ 5378762 w 7914235"/>
              <a:gd name="connsiteY8" fmla="*/ 0 h 6090539"/>
              <a:gd name="connsiteX9" fmla="*/ 5953214 w 7914235"/>
              <a:gd name="connsiteY9" fmla="*/ 0 h 6090539"/>
              <a:gd name="connsiteX10" fmla="*/ 2641082 w 7914235"/>
              <a:gd name="connsiteY10" fmla="*/ 6090539 h 6090539"/>
              <a:gd name="connsiteX11" fmla="*/ 2065384 w 7914235"/>
              <a:gd name="connsiteY11" fmla="*/ 6090539 h 6090539"/>
              <a:gd name="connsiteX12" fmla="*/ 2931001 w 7914235"/>
              <a:gd name="connsiteY12" fmla="*/ 0 h 6090539"/>
              <a:gd name="connsiteX13" fmla="*/ 4294315 w 7914235"/>
              <a:gd name="connsiteY13" fmla="*/ 0 h 6090539"/>
              <a:gd name="connsiteX14" fmla="*/ 980739 w 7914235"/>
              <a:gd name="connsiteY14" fmla="*/ 6090539 h 6090539"/>
              <a:gd name="connsiteX15" fmla="*/ 134587 w 7914235"/>
              <a:gd name="connsiteY15" fmla="*/ 6090539 h 6090539"/>
              <a:gd name="connsiteX16" fmla="*/ 0 w 7914235"/>
              <a:gd name="connsiteY16" fmla="*/ 5956053 h 6090539"/>
              <a:gd name="connsiteX17" fmla="*/ 0 w 7914235"/>
              <a:gd name="connsiteY17" fmla="*/ 5385725 h 609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14235" h="6090539">
                <a:moveTo>
                  <a:pt x="7744839" y="0"/>
                </a:moveTo>
                <a:lnTo>
                  <a:pt x="7914235" y="0"/>
                </a:lnTo>
                <a:lnTo>
                  <a:pt x="4601041" y="6090539"/>
                </a:lnTo>
                <a:lnTo>
                  <a:pt x="4432890" y="6090539"/>
                </a:lnTo>
                <a:close/>
                <a:moveTo>
                  <a:pt x="6204034" y="0"/>
                </a:moveTo>
                <a:lnTo>
                  <a:pt x="6469559" y="0"/>
                </a:lnTo>
                <a:lnTo>
                  <a:pt x="3156111" y="6090539"/>
                </a:lnTo>
                <a:lnTo>
                  <a:pt x="2889340" y="6090539"/>
                </a:lnTo>
                <a:close/>
                <a:moveTo>
                  <a:pt x="5378762" y="0"/>
                </a:moveTo>
                <a:lnTo>
                  <a:pt x="5953214" y="0"/>
                </a:lnTo>
                <a:lnTo>
                  <a:pt x="2641082" y="6090539"/>
                </a:lnTo>
                <a:lnTo>
                  <a:pt x="2065384" y="6090539"/>
                </a:lnTo>
                <a:close/>
                <a:moveTo>
                  <a:pt x="2931001" y="0"/>
                </a:moveTo>
                <a:lnTo>
                  <a:pt x="4294315" y="0"/>
                </a:lnTo>
                <a:lnTo>
                  <a:pt x="980739" y="6090539"/>
                </a:lnTo>
                <a:lnTo>
                  <a:pt x="134587" y="6090539"/>
                </a:lnTo>
                <a:cubicBezTo>
                  <a:pt x="61063" y="6090539"/>
                  <a:pt x="0" y="6029523"/>
                  <a:pt x="0" y="5956053"/>
                </a:cubicBezTo>
                <a:lnTo>
                  <a:pt x="0" y="5385725"/>
                </a:lnTo>
                <a:close/>
              </a:path>
            </a:pathLst>
          </a:custGeom>
          <a:solidFill>
            <a:srgbClr val="E4E5EC">
              <a:alpha val="2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337" name="Skupina 336"/>
          <p:cNvGrpSpPr/>
          <p:nvPr/>
        </p:nvGrpSpPr>
        <p:grpSpPr>
          <a:xfrm>
            <a:off x="3418520" y="1617226"/>
            <a:ext cx="6862813" cy="3837536"/>
            <a:chOff x="2760146" y="1966349"/>
            <a:chExt cx="6862813" cy="3837536"/>
          </a:xfrm>
        </p:grpSpPr>
        <p:sp>
          <p:nvSpPr>
            <p:cNvPr id="205" name="Freeform 66">
              <a:extLst>
                <a:ext uri="{FF2B5EF4-FFF2-40B4-BE49-F238E27FC236}">
                  <a16:creationId xmlns:a16="http://schemas.microsoft.com/office/drawing/2014/main" id="{B6B73443-31B8-7E40-BD1D-E4275C054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146" y="1966349"/>
              <a:ext cx="6862813" cy="3837536"/>
            </a:xfrm>
            <a:custGeom>
              <a:avLst/>
              <a:gdLst>
                <a:gd name="T0" fmla="*/ 7067 w 7353"/>
                <a:gd name="T1" fmla="*/ 5559 h 5560"/>
                <a:gd name="T2" fmla="*/ 285 w 7353"/>
                <a:gd name="T3" fmla="*/ 5559 h 5560"/>
                <a:gd name="T4" fmla="*/ 285 w 7353"/>
                <a:gd name="T5" fmla="*/ 5559 h 5560"/>
                <a:gd name="T6" fmla="*/ 0 w 7353"/>
                <a:gd name="T7" fmla="*/ 5274 h 5560"/>
                <a:gd name="T8" fmla="*/ 0 w 7353"/>
                <a:gd name="T9" fmla="*/ 285 h 5560"/>
                <a:gd name="T10" fmla="*/ 0 w 7353"/>
                <a:gd name="T11" fmla="*/ 285 h 5560"/>
                <a:gd name="T12" fmla="*/ 285 w 7353"/>
                <a:gd name="T13" fmla="*/ 0 h 5560"/>
                <a:gd name="T14" fmla="*/ 7067 w 7353"/>
                <a:gd name="T15" fmla="*/ 0 h 5560"/>
                <a:gd name="T16" fmla="*/ 7067 w 7353"/>
                <a:gd name="T17" fmla="*/ 0 h 5560"/>
                <a:gd name="T18" fmla="*/ 7352 w 7353"/>
                <a:gd name="T19" fmla="*/ 285 h 5560"/>
                <a:gd name="T20" fmla="*/ 7352 w 7353"/>
                <a:gd name="T21" fmla="*/ 5274 h 5560"/>
                <a:gd name="T22" fmla="*/ 7352 w 7353"/>
                <a:gd name="T23" fmla="*/ 5274 h 5560"/>
                <a:gd name="T24" fmla="*/ 7067 w 7353"/>
                <a:gd name="T25" fmla="*/ 555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53" h="5560">
                  <a:moveTo>
                    <a:pt x="7067" y="5559"/>
                  </a:moveTo>
                  <a:lnTo>
                    <a:pt x="285" y="5559"/>
                  </a:lnTo>
                  <a:lnTo>
                    <a:pt x="285" y="5559"/>
                  </a:lnTo>
                  <a:cubicBezTo>
                    <a:pt x="127" y="5559"/>
                    <a:pt x="0" y="5432"/>
                    <a:pt x="0" y="5274"/>
                  </a:cubicBezTo>
                  <a:lnTo>
                    <a:pt x="0" y="285"/>
                  </a:lnTo>
                  <a:lnTo>
                    <a:pt x="0" y="285"/>
                  </a:lnTo>
                  <a:cubicBezTo>
                    <a:pt x="0" y="128"/>
                    <a:pt x="127" y="0"/>
                    <a:pt x="285" y="0"/>
                  </a:cubicBezTo>
                  <a:lnTo>
                    <a:pt x="7067" y="0"/>
                  </a:lnTo>
                  <a:lnTo>
                    <a:pt x="7067" y="0"/>
                  </a:lnTo>
                  <a:cubicBezTo>
                    <a:pt x="7225" y="0"/>
                    <a:pt x="7352" y="128"/>
                    <a:pt x="7352" y="285"/>
                  </a:cubicBezTo>
                  <a:lnTo>
                    <a:pt x="7352" y="5274"/>
                  </a:lnTo>
                  <a:lnTo>
                    <a:pt x="7352" y="5274"/>
                  </a:lnTo>
                  <a:cubicBezTo>
                    <a:pt x="7352" y="5432"/>
                    <a:pt x="7225" y="5559"/>
                    <a:pt x="7067" y="5559"/>
                  </a:cubicBezTo>
                </a:path>
              </a:pathLst>
            </a:custGeom>
            <a:solidFill>
              <a:srgbClr val="2042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6" name="Freeform 67">
              <a:extLst>
                <a:ext uri="{FF2B5EF4-FFF2-40B4-BE49-F238E27FC236}">
                  <a16:creationId xmlns:a16="http://schemas.microsoft.com/office/drawing/2014/main" id="{CF459DA7-DF92-8049-8E46-C4203FDB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348" y="2127990"/>
              <a:ext cx="6420408" cy="404751"/>
            </a:xfrm>
            <a:custGeom>
              <a:avLst/>
              <a:gdLst>
                <a:gd name="T0" fmla="*/ 6743 w 6744"/>
                <a:gd name="T1" fmla="*/ 109 h 588"/>
                <a:gd name="T2" fmla="*/ 6743 w 6744"/>
                <a:gd name="T3" fmla="*/ 109 h 588"/>
                <a:gd name="T4" fmla="*/ 6635 w 6744"/>
                <a:gd name="T5" fmla="*/ 0 h 588"/>
                <a:gd name="T6" fmla="*/ 108 w 6744"/>
                <a:gd name="T7" fmla="*/ 0 h 588"/>
                <a:gd name="T8" fmla="*/ 108 w 6744"/>
                <a:gd name="T9" fmla="*/ 0 h 588"/>
                <a:gd name="T10" fmla="*/ 0 w 6744"/>
                <a:gd name="T11" fmla="*/ 109 h 588"/>
                <a:gd name="T12" fmla="*/ 0 w 6744"/>
                <a:gd name="T13" fmla="*/ 587 h 588"/>
                <a:gd name="T14" fmla="*/ 6743 w 6744"/>
                <a:gd name="T15" fmla="*/ 587 h 588"/>
                <a:gd name="T16" fmla="*/ 6743 w 6744"/>
                <a:gd name="T17" fmla="*/ 10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4" h="588">
                  <a:moveTo>
                    <a:pt x="6743" y="109"/>
                  </a:moveTo>
                  <a:lnTo>
                    <a:pt x="6743" y="109"/>
                  </a:lnTo>
                  <a:cubicBezTo>
                    <a:pt x="6743" y="49"/>
                    <a:pt x="6695" y="0"/>
                    <a:pt x="6635" y="0"/>
                  </a:cubicBezTo>
                  <a:lnTo>
                    <a:pt x="108" y="0"/>
                  </a:lnTo>
                  <a:lnTo>
                    <a:pt x="108" y="0"/>
                  </a:lnTo>
                  <a:cubicBezTo>
                    <a:pt x="49" y="0"/>
                    <a:pt x="0" y="49"/>
                    <a:pt x="0" y="109"/>
                  </a:cubicBezTo>
                  <a:lnTo>
                    <a:pt x="0" y="587"/>
                  </a:lnTo>
                  <a:lnTo>
                    <a:pt x="6743" y="587"/>
                  </a:lnTo>
                  <a:lnTo>
                    <a:pt x="6743" y="109"/>
                  </a:ln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8" name="Freeform 69">
              <a:extLst>
                <a:ext uri="{FF2B5EF4-FFF2-40B4-BE49-F238E27FC236}">
                  <a16:creationId xmlns:a16="http://schemas.microsoft.com/office/drawing/2014/main" id="{63A0D4F6-C1B9-CE42-ACB3-7931C5F23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604" y="2218613"/>
              <a:ext cx="279369" cy="255632"/>
            </a:xfrm>
            <a:custGeom>
              <a:avLst/>
              <a:gdLst>
                <a:gd name="T0" fmla="*/ 370 w 371"/>
                <a:gd name="T1" fmla="*/ 184 h 371"/>
                <a:gd name="T2" fmla="*/ 370 w 371"/>
                <a:gd name="T3" fmla="*/ 184 h 371"/>
                <a:gd name="T4" fmla="*/ 184 w 371"/>
                <a:gd name="T5" fmla="*/ 370 h 371"/>
                <a:gd name="T6" fmla="*/ 184 w 371"/>
                <a:gd name="T7" fmla="*/ 370 h 371"/>
                <a:gd name="T8" fmla="*/ 0 w 371"/>
                <a:gd name="T9" fmla="*/ 184 h 371"/>
                <a:gd name="T10" fmla="*/ 0 w 371"/>
                <a:gd name="T11" fmla="*/ 184 h 371"/>
                <a:gd name="T12" fmla="*/ 184 w 371"/>
                <a:gd name="T13" fmla="*/ 0 h 371"/>
                <a:gd name="T14" fmla="*/ 184 w 371"/>
                <a:gd name="T15" fmla="*/ 0 h 371"/>
                <a:gd name="T16" fmla="*/ 370 w 371"/>
                <a:gd name="T17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371">
                  <a:moveTo>
                    <a:pt x="370" y="184"/>
                  </a:moveTo>
                  <a:lnTo>
                    <a:pt x="370" y="184"/>
                  </a:lnTo>
                  <a:cubicBezTo>
                    <a:pt x="370" y="286"/>
                    <a:pt x="287" y="370"/>
                    <a:pt x="184" y="370"/>
                  </a:cubicBezTo>
                  <a:lnTo>
                    <a:pt x="184" y="370"/>
                  </a:lnTo>
                  <a:cubicBezTo>
                    <a:pt x="82" y="370"/>
                    <a:pt x="0" y="286"/>
                    <a:pt x="0" y="184"/>
                  </a:cubicBezTo>
                  <a:lnTo>
                    <a:pt x="0" y="184"/>
                  </a:lnTo>
                  <a:cubicBezTo>
                    <a:pt x="0" y="82"/>
                    <a:pt x="82" y="0"/>
                    <a:pt x="184" y="0"/>
                  </a:cubicBezTo>
                  <a:lnTo>
                    <a:pt x="184" y="0"/>
                  </a:lnTo>
                  <a:cubicBezTo>
                    <a:pt x="287" y="0"/>
                    <a:pt x="370" y="82"/>
                    <a:pt x="370" y="184"/>
                  </a:cubicBezTo>
                </a:path>
              </a:pathLst>
            </a:custGeom>
            <a:solidFill>
              <a:srgbClr val="0073C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9" name="Freeform 70">
              <a:extLst>
                <a:ext uri="{FF2B5EF4-FFF2-40B4-BE49-F238E27FC236}">
                  <a16:creationId xmlns:a16="http://schemas.microsoft.com/office/drawing/2014/main" id="{FE699A5A-2CD8-E441-B7C2-DB906A274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229" y="2273565"/>
              <a:ext cx="3635194" cy="143031"/>
            </a:xfrm>
            <a:custGeom>
              <a:avLst/>
              <a:gdLst>
                <a:gd name="T0" fmla="*/ 3891 w 3892"/>
                <a:gd name="T1" fmla="*/ 205 h 206"/>
                <a:gd name="T2" fmla="*/ 0 w 3892"/>
                <a:gd name="T3" fmla="*/ 205 h 206"/>
                <a:gd name="T4" fmla="*/ 0 w 3892"/>
                <a:gd name="T5" fmla="*/ 0 h 206"/>
                <a:gd name="T6" fmla="*/ 3891 w 3892"/>
                <a:gd name="T7" fmla="*/ 0 h 206"/>
                <a:gd name="T8" fmla="*/ 3891 w 3892"/>
                <a:gd name="T9" fmla="*/ 20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2" h="206">
                  <a:moveTo>
                    <a:pt x="3891" y="205"/>
                  </a:moveTo>
                  <a:lnTo>
                    <a:pt x="0" y="205"/>
                  </a:lnTo>
                  <a:lnTo>
                    <a:pt x="0" y="0"/>
                  </a:lnTo>
                  <a:lnTo>
                    <a:pt x="3891" y="0"/>
                  </a:lnTo>
                  <a:lnTo>
                    <a:pt x="3891" y="2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grpSp>
          <p:nvGrpSpPr>
            <p:cNvPr id="305" name="Skupina 304"/>
            <p:cNvGrpSpPr/>
            <p:nvPr/>
          </p:nvGrpSpPr>
          <p:grpSpPr>
            <a:xfrm>
              <a:off x="2978995" y="2529512"/>
              <a:ext cx="6422762" cy="2982143"/>
              <a:chOff x="1082604" y="2577361"/>
              <a:chExt cx="6275212" cy="2848675"/>
            </a:xfrm>
          </p:grpSpPr>
          <p:pic>
            <p:nvPicPr>
              <p:cNvPr id="306" name="Obrázek 305"/>
              <p:cNvPicPr/>
              <p:nvPr/>
            </p:nvPicPr>
            <p:blipFill rotWithShape="1">
              <a:blip r:embed="rId2"/>
              <a:srcRect r="4136" b="10239"/>
              <a:stretch/>
            </p:blipFill>
            <p:spPr>
              <a:xfrm>
                <a:off x="1082604" y="2954298"/>
                <a:ext cx="6271580" cy="2471738"/>
              </a:xfrm>
              <a:prstGeom prst="rect">
                <a:avLst/>
              </a:prstGeom>
              <a:ln>
                <a:solidFill>
                  <a:srgbClr val="44546A"/>
                </a:solidFill>
              </a:ln>
            </p:spPr>
          </p:pic>
          <p:sp>
            <p:nvSpPr>
              <p:cNvPr id="307" name="Obdélník 306"/>
              <p:cNvSpPr/>
              <p:nvPr/>
            </p:nvSpPr>
            <p:spPr>
              <a:xfrm>
                <a:off x="1082607" y="2577361"/>
                <a:ext cx="6275209" cy="371300"/>
              </a:xfrm>
              <a:prstGeom prst="rect">
                <a:avLst/>
              </a:prstGeom>
              <a:solidFill>
                <a:srgbClr val="0073CF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dirty="0">
                    <a:solidFill>
                      <a:schemeClr val="bg1"/>
                    </a:solidFill>
                    <a:latin typeface="Segoe UI" panose="020B0502040204020203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 K publikaci byla připravena i vystřihovací příloha</a:t>
                </a:r>
              </a:p>
            </p:txBody>
          </p:sp>
        </p:grpSp>
      </p:grpSp>
      <p:grpSp>
        <p:nvGrpSpPr>
          <p:cNvPr id="308" name="Skupina 307"/>
          <p:cNvGrpSpPr/>
          <p:nvPr/>
        </p:nvGrpSpPr>
        <p:grpSpPr>
          <a:xfrm>
            <a:off x="9696414" y="1995957"/>
            <a:ext cx="2515813" cy="3394702"/>
            <a:chOff x="13638987" y="8736624"/>
            <a:chExt cx="2515813" cy="3394702"/>
          </a:xfrm>
        </p:grpSpPr>
        <p:sp>
          <p:nvSpPr>
            <p:cNvPr id="309" name="Freeform 156">
              <a:extLst>
                <a:ext uri="{FF2B5EF4-FFF2-40B4-BE49-F238E27FC236}">
                  <a16:creationId xmlns:a16="http://schemas.microsoft.com/office/drawing/2014/main" id="{7C93065D-012A-CE45-B820-6F97E2146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8987" y="9187053"/>
              <a:ext cx="280146" cy="307611"/>
            </a:xfrm>
            <a:custGeom>
              <a:avLst/>
              <a:gdLst>
                <a:gd name="T0" fmla="*/ 226 w 227"/>
                <a:gd name="T1" fmla="*/ 186 h 246"/>
                <a:gd name="T2" fmla="*/ 193 w 227"/>
                <a:gd name="T3" fmla="*/ 157 h 246"/>
                <a:gd name="T4" fmla="*/ 193 w 227"/>
                <a:gd name="T5" fmla="*/ 157 h 246"/>
                <a:gd name="T6" fmla="*/ 183 w 227"/>
                <a:gd name="T7" fmla="*/ 84 h 246"/>
                <a:gd name="T8" fmla="*/ 183 w 227"/>
                <a:gd name="T9" fmla="*/ 84 h 246"/>
                <a:gd name="T10" fmla="*/ 151 w 227"/>
                <a:gd name="T11" fmla="*/ 12 h 246"/>
                <a:gd name="T12" fmla="*/ 151 w 227"/>
                <a:gd name="T13" fmla="*/ 12 h 246"/>
                <a:gd name="T14" fmla="*/ 135 w 227"/>
                <a:gd name="T15" fmla="*/ 44 h 246"/>
                <a:gd name="T16" fmla="*/ 135 w 227"/>
                <a:gd name="T17" fmla="*/ 44 h 246"/>
                <a:gd name="T18" fmla="*/ 142 w 227"/>
                <a:gd name="T19" fmla="*/ 99 h 246"/>
                <a:gd name="T20" fmla="*/ 112 w 227"/>
                <a:gd name="T21" fmla="*/ 83 h 246"/>
                <a:gd name="T22" fmla="*/ 112 w 227"/>
                <a:gd name="T23" fmla="*/ 83 h 246"/>
                <a:gd name="T24" fmla="*/ 10 w 227"/>
                <a:gd name="T25" fmla="*/ 74 h 246"/>
                <a:gd name="T26" fmla="*/ 10 w 227"/>
                <a:gd name="T27" fmla="*/ 74 h 246"/>
                <a:gd name="T28" fmla="*/ 67 w 227"/>
                <a:gd name="T29" fmla="*/ 186 h 246"/>
                <a:gd name="T30" fmla="*/ 67 w 227"/>
                <a:gd name="T31" fmla="*/ 186 h 246"/>
                <a:gd name="T32" fmla="*/ 133 w 227"/>
                <a:gd name="T33" fmla="*/ 210 h 246"/>
                <a:gd name="T34" fmla="*/ 176 w 227"/>
                <a:gd name="T35" fmla="*/ 245 h 246"/>
                <a:gd name="T36" fmla="*/ 226 w 227"/>
                <a:gd name="T37" fmla="*/ 18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246">
                  <a:moveTo>
                    <a:pt x="226" y="186"/>
                  </a:moveTo>
                  <a:lnTo>
                    <a:pt x="193" y="157"/>
                  </a:lnTo>
                  <a:lnTo>
                    <a:pt x="193" y="157"/>
                  </a:lnTo>
                  <a:cubicBezTo>
                    <a:pt x="193" y="157"/>
                    <a:pt x="201" y="109"/>
                    <a:pt x="183" y="84"/>
                  </a:cubicBezTo>
                  <a:lnTo>
                    <a:pt x="183" y="84"/>
                  </a:lnTo>
                  <a:cubicBezTo>
                    <a:pt x="165" y="58"/>
                    <a:pt x="151" y="12"/>
                    <a:pt x="151" y="12"/>
                  </a:cubicBezTo>
                  <a:lnTo>
                    <a:pt x="151" y="12"/>
                  </a:lnTo>
                  <a:cubicBezTo>
                    <a:pt x="151" y="12"/>
                    <a:pt x="129" y="20"/>
                    <a:pt x="135" y="44"/>
                  </a:cubicBezTo>
                  <a:lnTo>
                    <a:pt x="135" y="44"/>
                  </a:lnTo>
                  <a:cubicBezTo>
                    <a:pt x="141" y="64"/>
                    <a:pt x="142" y="99"/>
                    <a:pt x="142" y="99"/>
                  </a:cubicBezTo>
                  <a:lnTo>
                    <a:pt x="112" y="83"/>
                  </a:lnTo>
                  <a:lnTo>
                    <a:pt x="112" y="83"/>
                  </a:lnTo>
                  <a:cubicBezTo>
                    <a:pt x="112" y="83"/>
                    <a:pt x="37" y="0"/>
                    <a:pt x="10" y="74"/>
                  </a:cubicBezTo>
                  <a:lnTo>
                    <a:pt x="10" y="74"/>
                  </a:lnTo>
                  <a:cubicBezTo>
                    <a:pt x="0" y="100"/>
                    <a:pt x="13" y="125"/>
                    <a:pt x="67" y="186"/>
                  </a:cubicBezTo>
                  <a:lnTo>
                    <a:pt x="67" y="186"/>
                  </a:lnTo>
                  <a:cubicBezTo>
                    <a:pt x="97" y="219"/>
                    <a:pt x="119" y="213"/>
                    <a:pt x="133" y="210"/>
                  </a:cubicBezTo>
                  <a:lnTo>
                    <a:pt x="176" y="245"/>
                  </a:lnTo>
                  <a:lnTo>
                    <a:pt x="226" y="186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0" name="Freeform 157">
              <a:extLst>
                <a:ext uri="{FF2B5EF4-FFF2-40B4-BE49-F238E27FC236}">
                  <a16:creationId xmlns:a16="http://schemas.microsoft.com/office/drawing/2014/main" id="{D48AB8AB-6950-554A-BCDF-E5C42CF7F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6888" y="9285926"/>
              <a:ext cx="543814" cy="906355"/>
            </a:xfrm>
            <a:custGeom>
              <a:avLst/>
              <a:gdLst>
                <a:gd name="T0" fmla="*/ 436 w 437"/>
                <a:gd name="T1" fmla="*/ 66 h 727"/>
                <a:gd name="T2" fmla="*/ 284 w 437"/>
                <a:gd name="T3" fmla="*/ 0 h 727"/>
                <a:gd name="T4" fmla="*/ 153 w 437"/>
                <a:gd name="T5" fmla="*/ 0 h 727"/>
                <a:gd name="T6" fmla="*/ 0 w 437"/>
                <a:gd name="T7" fmla="*/ 66 h 727"/>
                <a:gd name="T8" fmla="*/ 0 w 437"/>
                <a:gd name="T9" fmla="*/ 726 h 727"/>
                <a:gd name="T10" fmla="*/ 436 w 437"/>
                <a:gd name="T11" fmla="*/ 726 h 727"/>
                <a:gd name="T12" fmla="*/ 436 w 437"/>
                <a:gd name="T13" fmla="*/ 6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727">
                  <a:moveTo>
                    <a:pt x="436" y="66"/>
                  </a:moveTo>
                  <a:lnTo>
                    <a:pt x="284" y="0"/>
                  </a:lnTo>
                  <a:lnTo>
                    <a:pt x="153" y="0"/>
                  </a:lnTo>
                  <a:lnTo>
                    <a:pt x="0" y="66"/>
                  </a:lnTo>
                  <a:lnTo>
                    <a:pt x="0" y="726"/>
                  </a:lnTo>
                  <a:lnTo>
                    <a:pt x="436" y="726"/>
                  </a:lnTo>
                  <a:lnTo>
                    <a:pt x="436" y="66"/>
                  </a:lnTo>
                </a:path>
              </a:pathLst>
            </a:custGeom>
            <a:solidFill>
              <a:srgbClr val="69C5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1" name="Freeform 158">
              <a:extLst>
                <a:ext uri="{FF2B5EF4-FFF2-40B4-BE49-F238E27FC236}">
                  <a16:creationId xmlns:a16="http://schemas.microsoft.com/office/drawing/2014/main" id="{4B2F22A9-4A47-4740-9824-7FDF6EB7F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1535" y="11884143"/>
              <a:ext cx="395500" cy="203240"/>
            </a:xfrm>
            <a:custGeom>
              <a:avLst/>
              <a:gdLst>
                <a:gd name="T0" fmla="*/ 200 w 317"/>
                <a:gd name="T1" fmla="*/ 0 h 161"/>
                <a:gd name="T2" fmla="*/ 200 w 317"/>
                <a:gd name="T3" fmla="*/ 0 h 161"/>
                <a:gd name="T4" fmla="*/ 147 w 317"/>
                <a:gd name="T5" fmla="*/ 44 h 161"/>
                <a:gd name="T6" fmla="*/ 147 w 317"/>
                <a:gd name="T7" fmla="*/ 44 h 161"/>
                <a:gd name="T8" fmla="*/ 0 w 317"/>
                <a:gd name="T9" fmla="*/ 125 h 161"/>
                <a:gd name="T10" fmla="*/ 0 w 317"/>
                <a:gd name="T11" fmla="*/ 125 h 161"/>
                <a:gd name="T12" fmla="*/ 198 w 317"/>
                <a:gd name="T13" fmla="*/ 129 h 161"/>
                <a:gd name="T14" fmla="*/ 316 w 317"/>
                <a:gd name="T15" fmla="*/ 129 h 161"/>
                <a:gd name="T16" fmla="*/ 316 w 317"/>
                <a:gd name="T17" fmla="*/ 66 h 161"/>
                <a:gd name="T18" fmla="*/ 316 w 317"/>
                <a:gd name="T19" fmla="*/ 66 h 161"/>
                <a:gd name="T20" fmla="*/ 305 w 317"/>
                <a:gd name="T21" fmla="*/ 21 h 161"/>
                <a:gd name="T22" fmla="*/ 294 w 317"/>
                <a:gd name="T23" fmla="*/ 0 h 161"/>
                <a:gd name="T24" fmla="*/ 200 w 317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161">
                  <a:moveTo>
                    <a:pt x="200" y="0"/>
                  </a:moveTo>
                  <a:lnTo>
                    <a:pt x="200" y="0"/>
                  </a:lnTo>
                  <a:cubicBezTo>
                    <a:pt x="200" y="0"/>
                    <a:pt x="163" y="37"/>
                    <a:pt x="147" y="44"/>
                  </a:cubicBezTo>
                  <a:lnTo>
                    <a:pt x="147" y="44"/>
                  </a:lnTo>
                  <a:cubicBezTo>
                    <a:pt x="109" y="61"/>
                    <a:pt x="0" y="62"/>
                    <a:pt x="0" y="125"/>
                  </a:cubicBezTo>
                  <a:lnTo>
                    <a:pt x="0" y="125"/>
                  </a:lnTo>
                  <a:cubicBezTo>
                    <a:pt x="0" y="125"/>
                    <a:pt x="41" y="160"/>
                    <a:pt x="198" y="129"/>
                  </a:cubicBezTo>
                  <a:lnTo>
                    <a:pt x="316" y="129"/>
                  </a:lnTo>
                  <a:lnTo>
                    <a:pt x="316" y="66"/>
                  </a:lnTo>
                  <a:lnTo>
                    <a:pt x="316" y="66"/>
                  </a:lnTo>
                  <a:cubicBezTo>
                    <a:pt x="316" y="50"/>
                    <a:pt x="313" y="35"/>
                    <a:pt x="305" y="21"/>
                  </a:cubicBezTo>
                  <a:lnTo>
                    <a:pt x="294" y="0"/>
                  </a:lnTo>
                  <a:lnTo>
                    <a:pt x="200" y="0"/>
                  </a:lnTo>
                </a:path>
              </a:pathLst>
            </a:custGeom>
            <a:solidFill>
              <a:srgbClr val="125B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2" name="Freeform 159">
              <a:extLst>
                <a:ext uri="{FF2B5EF4-FFF2-40B4-BE49-F238E27FC236}">
                  <a16:creationId xmlns:a16="http://schemas.microsoft.com/office/drawing/2014/main" id="{836D8808-B359-624A-852C-5BE7961EB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1535" y="12015974"/>
              <a:ext cx="395500" cy="65917"/>
            </a:xfrm>
            <a:custGeom>
              <a:avLst/>
              <a:gdLst>
                <a:gd name="T0" fmla="*/ 4 w 317"/>
                <a:gd name="T1" fmla="*/ 0 h 54"/>
                <a:gd name="T2" fmla="*/ 4 w 317"/>
                <a:gd name="T3" fmla="*/ 0 h 54"/>
                <a:gd name="T4" fmla="*/ 0 w 317"/>
                <a:gd name="T5" fmla="*/ 18 h 54"/>
                <a:gd name="T6" fmla="*/ 0 w 317"/>
                <a:gd name="T7" fmla="*/ 18 h 54"/>
                <a:gd name="T8" fmla="*/ 198 w 317"/>
                <a:gd name="T9" fmla="*/ 22 h 54"/>
                <a:gd name="T10" fmla="*/ 316 w 317"/>
                <a:gd name="T11" fmla="*/ 22 h 54"/>
                <a:gd name="T12" fmla="*/ 316 w 317"/>
                <a:gd name="T13" fmla="*/ 0 h 54"/>
                <a:gd name="T14" fmla="*/ 204 w 317"/>
                <a:gd name="T15" fmla="*/ 0 h 54"/>
                <a:gd name="T16" fmla="*/ 204 w 317"/>
                <a:gd name="T17" fmla="*/ 0 h 54"/>
                <a:gd name="T18" fmla="*/ 4 w 317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54">
                  <a:moveTo>
                    <a:pt x="4" y="0"/>
                  </a:moveTo>
                  <a:lnTo>
                    <a:pt x="4" y="0"/>
                  </a:lnTo>
                  <a:cubicBezTo>
                    <a:pt x="1" y="6"/>
                    <a:pt x="0" y="11"/>
                    <a:pt x="0" y="18"/>
                  </a:cubicBezTo>
                  <a:lnTo>
                    <a:pt x="0" y="18"/>
                  </a:lnTo>
                  <a:cubicBezTo>
                    <a:pt x="0" y="18"/>
                    <a:pt x="41" y="53"/>
                    <a:pt x="198" y="22"/>
                  </a:cubicBezTo>
                  <a:lnTo>
                    <a:pt x="316" y="22"/>
                  </a:lnTo>
                  <a:lnTo>
                    <a:pt x="316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74" y="26"/>
                    <a:pt x="21" y="9"/>
                    <a:pt x="4" y="0"/>
                  </a:cubicBezTo>
                </a:path>
              </a:pathLst>
            </a:custGeom>
            <a:solidFill>
              <a:srgbClr val="C6C8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3" name="Freeform 88">
              <a:extLst>
                <a:ext uri="{FF2B5EF4-FFF2-40B4-BE49-F238E27FC236}">
                  <a16:creationId xmlns:a16="http://schemas.microsoft.com/office/drawing/2014/main" id="{D4020D2E-0C55-2744-87C9-4DD28AB67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2252" y="11889946"/>
              <a:ext cx="85753" cy="80827"/>
            </a:xfrm>
            <a:custGeom>
              <a:avLst/>
              <a:gdLst>
                <a:gd name="connsiteX0" fmla="*/ 833 w 85753"/>
                <a:gd name="connsiteY0" fmla="*/ 40650 h 80827"/>
                <a:gd name="connsiteX1" fmla="*/ 8439 w 85753"/>
                <a:gd name="connsiteY1" fmla="*/ 40650 h 80827"/>
                <a:gd name="connsiteX2" fmla="*/ 45202 w 85753"/>
                <a:gd name="connsiteY2" fmla="*/ 72039 h 80827"/>
                <a:gd name="connsiteX3" fmla="*/ 46470 w 85753"/>
                <a:gd name="connsiteY3" fmla="*/ 79572 h 80827"/>
                <a:gd name="connsiteX4" fmla="*/ 42667 w 85753"/>
                <a:gd name="connsiteY4" fmla="*/ 80827 h 80827"/>
                <a:gd name="connsiteX5" fmla="*/ 40131 w 85753"/>
                <a:gd name="connsiteY5" fmla="*/ 79572 h 80827"/>
                <a:gd name="connsiteX6" fmla="*/ 2100 w 85753"/>
                <a:gd name="connsiteY6" fmla="*/ 48183 h 80827"/>
                <a:gd name="connsiteX7" fmla="*/ 833 w 85753"/>
                <a:gd name="connsiteY7" fmla="*/ 40650 h 80827"/>
                <a:gd name="connsiteX8" fmla="*/ 24009 w 85753"/>
                <a:gd name="connsiteY8" fmla="*/ 24168 h 80827"/>
                <a:gd name="connsiteX9" fmla="*/ 31425 w 85753"/>
                <a:gd name="connsiteY9" fmla="*/ 24168 h 80827"/>
                <a:gd name="connsiteX10" fmla="*/ 67269 w 85753"/>
                <a:gd name="connsiteY10" fmla="*/ 55557 h 80827"/>
                <a:gd name="connsiteX11" fmla="*/ 67269 w 85753"/>
                <a:gd name="connsiteY11" fmla="*/ 63090 h 80827"/>
                <a:gd name="connsiteX12" fmla="*/ 64797 w 85753"/>
                <a:gd name="connsiteY12" fmla="*/ 64345 h 80827"/>
                <a:gd name="connsiteX13" fmla="*/ 61089 w 85753"/>
                <a:gd name="connsiteY13" fmla="*/ 63090 h 80827"/>
                <a:gd name="connsiteX14" fmla="*/ 24009 w 85753"/>
                <a:gd name="connsiteY14" fmla="*/ 31701 h 80827"/>
                <a:gd name="connsiteX15" fmla="*/ 24009 w 85753"/>
                <a:gd name="connsiteY15" fmla="*/ 24168 h 80827"/>
                <a:gd name="connsiteX16" fmla="*/ 40555 w 85753"/>
                <a:gd name="connsiteY16" fmla="*/ 942 h 80827"/>
                <a:gd name="connsiteX17" fmla="*/ 46893 w 85753"/>
                <a:gd name="connsiteY17" fmla="*/ 942 h 80827"/>
                <a:gd name="connsiteX18" fmla="*/ 83653 w 85753"/>
                <a:gd name="connsiteY18" fmla="*/ 32330 h 80827"/>
                <a:gd name="connsiteX19" fmla="*/ 84921 w 85753"/>
                <a:gd name="connsiteY19" fmla="*/ 39863 h 80827"/>
                <a:gd name="connsiteX20" fmla="*/ 81118 w 85753"/>
                <a:gd name="connsiteY20" fmla="*/ 42374 h 80827"/>
                <a:gd name="connsiteX21" fmla="*/ 77315 w 85753"/>
                <a:gd name="connsiteY21" fmla="*/ 41119 h 80827"/>
                <a:gd name="connsiteX22" fmla="*/ 40555 w 85753"/>
                <a:gd name="connsiteY22" fmla="*/ 9730 h 80827"/>
                <a:gd name="connsiteX23" fmla="*/ 40555 w 85753"/>
                <a:gd name="connsiteY23" fmla="*/ 942 h 8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753" h="80827">
                  <a:moveTo>
                    <a:pt x="833" y="40650"/>
                  </a:moveTo>
                  <a:cubicBezTo>
                    <a:pt x="3368" y="38139"/>
                    <a:pt x="7171" y="38139"/>
                    <a:pt x="8439" y="40650"/>
                  </a:cubicBezTo>
                  <a:lnTo>
                    <a:pt x="45202" y="72039"/>
                  </a:lnTo>
                  <a:cubicBezTo>
                    <a:pt x="47737" y="74550"/>
                    <a:pt x="47737" y="77061"/>
                    <a:pt x="46470" y="79572"/>
                  </a:cubicBezTo>
                  <a:cubicBezTo>
                    <a:pt x="45202" y="79572"/>
                    <a:pt x="43934" y="80827"/>
                    <a:pt x="42667" y="80827"/>
                  </a:cubicBezTo>
                  <a:cubicBezTo>
                    <a:pt x="41399" y="80827"/>
                    <a:pt x="40131" y="80827"/>
                    <a:pt x="40131" y="79572"/>
                  </a:cubicBezTo>
                  <a:lnTo>
                    <a:pt x="2100" y="48183"/>
                  </a:lnTo>
                  <a:cubicBezTo>
                    <a:pt x="-435" y="45672"/>
                    <a:pt x="-435" y="43161"/>
                    <a:pt x="833" y="40650"/>
                  </a:cubicBezTo>
                  <a:close/>
                  <a:moveTo>
                    <a:pt x="24009" y="24168"/>
                  </a:moveTo>
                  <a:cubicBezTo>
                    <a:pt x="25245" y="21657"/>
                    <a:pt x="28953" y="21657"/>
                    <a:pt x="31425" y="24168"/>
                  </a:cubicBezTo>
                  <a:lnTo>
                    <a:pt x="67269" y="55557"/>
                  </a:lnTo>
                  <a:cubicBezTo>
                    <a:pt x="69741" y="58068"/>
                    <a:pt x="69741" y="60579"/>
                    <a:pt x="67269" y="63090"/>
                  </a:cubicBezTo>
                  <a:cubicBezTo>
                    <a:pt x="67269" y="64345"/>
                    <a:pt x="66033" y="64345"/>
                    <a:pt x="64797" y="64345"/>
                  </a:cubicBezTo>
                  <a:cubicBezTo>
                    <a:pt x="62325" y="64345"/>
                    <a:pt x="62325" y="64345"/>
                    <a:pt x="61089" y="63090"/>
                  </a:cubicBezTo>
                  <a:lnTo>
                    <a:pt x="24009" y="31701"/>
                  </a:lnTo>
                  <a:cubicBezTo>
                    <a:pt x="22773" y="30446"/>
                    <a:pt x="21537" y="26679"/>
                    <a:pt x="24009" y="24168"/>
                  </a:cubicBezTo>
                  <a:close/>
                  <a:moveTo>
                    <a:pt x="40555" y="942"/>
                  </a:moveTo>
                  <a:cubicBezTo>
                    <a:pt x="41823" y="-314"/>
                    <a:pt x="44358" y="-314"/>
                    <a:pt x="46893" y="942"/>
                  </a:cubicBezTo>
                  <a:lnTo>
                    <a:pt x="83653" y="32330"/>
                  </a:lnTo>
                  <a:cubicBezTo>
                    <a:pt x="86188" y="34841"/>
                    <a:pt x="86188" y="38608"/>
                    <a:pt x="84921" y="39863"/>
                  </a:cubicBezTo>
                  <a:cubicBezTo>
                    <a:pt x="83653" y="41119"/>
                    <a:pt x="82386" y="42374"/>
                    <a:pt x="81118" y="42374"/>
                  </a:cubicBezTo>
                  <a:cubicBezTo>
                    <a:pt x="79850" y="42374"/>
                    <a:pt x="78583" y="41119"/>
                    <a:pt x="77315" y="41119"/>
                  </a:cubicBezTo>
                  <a:lnTo>
                    <a:pt x="40555" y="9730"/>
                  </a:lnTo>
                  <a:cubicBezTo>
                    <a:pt x="39288" y="7219"/>
                    <a:pt x="38020" y="3453"/>
                    <a:pt x="40555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4" name="Freeform 163">
              <a:extLst>
                <a:ext uri="{FF2B5EF4-FFF2-40B4-BE49-F238E27FC236}">
                  <a16:creationId xmlns:a16="http://schemas.microsoft.com/office/drawing/2014/main" id="{9639E54B-4E17-9C40-937C-06BF35461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3937" y="11796252"/>
              <a:ext cx="120848" cy="131833"/>
            </a:xfrm>
            <a:custGeom>
              <a:avLst/>
              <a:gdLst>
                <a:gd name="T0" fmla="*/ 94 w 95"/>
                <a:gd name="T1" fmla="*/ 106 h 107"/>
                <a:gd name="T2" fmla="*/ 0 w 95"/>
                <a:gd name="T3" fmla="*/ 106 h 107"/>
                <a:gd name="T4" fmla="*/ 0 w 95"/>
                <a:gd name="T5" fmla="*/ 0 h 107"/>
                <a:gd name="T6" fmla="*/ 94 w 95"/>
                <a:gd name="T7" fmla="*/ 0 h 107"/>
                <a:gd name="T8" fmla="*/ 94 w 95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7">
                  <a:moveTo>
                    <a:pt x="94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106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5" name="Freeform 164">
              <a:extLst>
                <a:ext uri="{FF2B5EF4-FFF2-40B4-BE49-F238E27FC236}">
                  <a16:creationId xmlns:a16="http://schemas.microsoft.com/office/drawing/2014/main" id="{3AACC0D4-8C80-7541-97CF-AC7B5CA7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747" y="11928086"/>
              <a:ext cx="395500" cy="203240"/>
            </a:xfrm>
            <a:custGeom>
              <a:avLst/>
              <a:gdLst>
                <a:gd name="T0" fmla="*/ 200 w 317"/>
                <a:gd name="T1" fmla="*/ 0 h 162"/>
                <a:gd name="T2" fmla="*/ 200 w 317"/>
                <a:gd name="T3" fmla="*/ 0 h 162"/>
                <a:gd name="T4" fmla="*/ 147 w 317"/>
                <a:gd name="T5" fmla="*/ 45 h 162"/>
                <a:gd name="T6" fmla="*/ 147 w 317"/>
                <a:gd name="T7" fmla="*/ 45 h 162"/>
                <a:gd name="T8" fmla="*/ 0 w 317"/>
                <a:gd name="T9" fmla="*/ 125 h 162"/>
                <a:gd name="T10" fmla="*/ 0 w 317"/>
                <a:gd name="T11" fmla="*/ 125 h 162"/>
                <a:gd name="T12" fmla="*/ 197 w 317"/>
                <a:gd name="T13" fmla="*/ 129 h 162"/>
                <a:gd name="T14" fmla="*/ 316 w 317"/>
                <a:gd name="T15" fmla="*/ 129 h 162"/>
                <a:gd name="T16" fmla="*/ 316 w 317"/>
                <a:gd name="T17" fmla="*/ 67 h 162"/>
                <a:gd name="T18" fmla="*/ 316 w 317"/>
                <a:gd name="T19" fmla="*/ 67 h 162"/>
                <a:gd name="T20" fmla="*/ 305 w 317"/>
                <a:gd name="T21" fmla="*/ 21 h 162"/>
                <a:gd name="T22" fmla="*/ 294 w 317"/>
                <a:gd name="T23" fmla="*/ 0 h 162"/>
                <a:gd name="T24" fmla="*/ 200 w 317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162">
                  <a:moveTo>
                    <a:pt x="200" y="0"/>
                  </a:moveTo>
                  <a:lnTo>
                    <a:pt x="200" y="0"/>
                  </a:lnTo>
                  <a:cubicBezTo>
                    <a:pt x="200" y="0"/>
                    <a:pt x="163" y="38"/>
                    <a:pt x="147" y="45"/>
                  </a:cubicBezTo>
                  <a:lnTo>
                    <a:pt x="147" y="45"/>
                  </a:lnTo>
                  <a:cubicBezTo>
                    <a:pt x="109" y="62"/>
                    <a:pt x="0" y="63"/>
                    <a:pt x="0" y="125"/>
                  </a:cubicBezTo>
                  <a:lnTo>
                    <a:pt x="0" y="125"/>
                  </a:lnTo>
                  <a:cubicBezTo>
                    <a:pt x="0" y="125"/>
                    <a:pt x="40" y="161"/>
                    <a:pt x="197" y="129"/>
                  </a:cubicBezTo>
                  <a:lnTo>
                    <a:pt x="316" y="129"/>
                  </a:lnTo>
                  <a:lnTo>
                    <a:pt x="316" y="67"/>
                  </a:lnTo>
                  <a:lnTo>
                    <a:pt x="316" y="67"/>
                  </a:lnTo>
                  <a:cubicBezTo>
                    <a:pt x="316" y="51"/>
                    <a:pt x="312" y="35"/>
                    <a:pt x="305" y="21"/>
                  </a:cubicBezTo>
                  <a:lnTo>
                    <a:pt x="294" y="0"/>
                  </a:lnTo>
                  <a:lnTo>
                    <a:pt x="200" y="0"/>
                  </a:lnTo>
                </a:path>
              </a:pathLst>
            </a:custGeom>
            <a:solidFill>
              <a:srgbClr val="427D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6" name="Freeform 165">
              <a:extLst>
                <a:ext uri="{FF2B5EF4-FFF2-40B4-BE49-F238E27FC236}">
                  <a16:creationId xmlns:a16="http://schemas.microsoft.com/office/drawing/2014/main" id="{58EECDD1-9D89-E049-A36A-F9FFCD0B0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747" y="12059917"/>
              <a:ext cx="395500" cy="65917"/>
            </a:xfrm>
            <a:custGeom>
              <a:avLst/>
              <a:gdLst>
                <a:gd name="T0" fmla="*/ 3 w 317"/>
                <a:gd name="T1" fmla="*/ 0 h 54"/>
                <a:gd name="T2" fmla="*/ 3 w 317"/>
                <a:gd name="T3" fmla="*/ 0 h 54"/>
                <a:gd name="T4" fmla="*/ 0 w 317"/>
                <a:gd name="T5" fmla="*/ 17 h 54"/>
                <a:gd name="T6" fmla="*/ 0 w 317"/>
                <a:gd name="T7" fmla="*/ 17 h 54"/>
                <a:gd name="T8" fmla="*/ 197 w 317"/>
                <a:gd name="T9" fmla="*/ 21 h 54"/>
                <a:gd name="T10" fmla="*/ 316 w 317"/>
                <a:gd name="T11" fmla="*/ 21 h 54"/>
                <a:gd name="T12" fmla="*/ 316 w 317"/>
                <a:gd name="T13" fmla="*/ 0 h 54"/>
                <a:gd name="T14" fmla="*/ 203 w 317"/>
                <a:gd name="T15" fmla="*/ 0 h 54"/>
                <a:gd name="T16" fmla="*/ 203 w 317"/>
                <a:gd name="T17" fmla="*/ 0 h 54"/>
                <a:gd name="T18" fmla="*/ 3 w 317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54">
                  <a:moveTo>
                    <a:pt x="3" y="0"/>
                  </a:moveTo>
                  <a:lnTo>
                    <a:pt x="3" y="0"/>
                  </a:lnTo>
                  <a:cubicBezTo>
                    <a:pt x="1" y="5"/>
                    <a:pt x="0" y="11"/>
                    <a:pt x="0" y="17"/>
                  </a:cubicBezTo>
                  <a:lnTo>
                    <a:pt x="0" y="17"/>
                  </a:lnTo>
                  <a:cubicBezTo>
                    <a:pt x="0" y="17"/>
                    <a:pt x="40" y="53"/>
                    <a:pt x="197" y="21"/>
                  </a:cubicBezTo>
                  <a:lnTo>
                    <a:pt x="316" y="21"/>
                  </a:lnTo>
                  <a:lnTo>
                    <a:pt x="316" y="0"/>
                  </a:lnTo>
                  <a:lnTo>
                    <a:pt x="203" y="0"/>
                  </a:lnTo>
                  <a:lnTo>
                    <a:pt x="203" y="0"/>
                  </a:lnTo>
                  <a:cubicBezTo>
                    <a:pt x="74" y="26"/>
                    <a:pt x="20" y="9"/>
                    <a:pt x="3" y="0"/>
                  </a:cubicBezTo>
                </a:path>
              </a:pathLst>
            </a:custGeom>
            <a:solidFill>
              <a:srgbClr val="E4E5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7" name="Freeform 166">
              <a:extLst>
                <a:ext uri="{FF2B5EF4-FFF2-40B4-BE49-F238E27FC236}">
                  <a16:creationId xmlns:a16="http://schemas.microsoft.com/office/drawing/2014/main" id="{91FE8EED-6BEC-E345-88F8-EF1DDF01B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749" y="11752306"/>
              <a:ext cx="142819" cy="131833"/>
            </a:xfrm>
            <a:custGeom>
              <a:avLst/>
              <a:gdLst>
                <a:gd name="T0" fmla="*/ 113 w 114"/>
                <a:gd name="T1" fmla="*/ 106 h 107"/>
                <a:gd name="T2" fmla="*/ 19 w 114"/>
                <a:gd name="T3" fmla="*/ 106 h 107"/>
                <a:gd name="T4" fmla="*/ 0 w 114"/>
                <a:gd name="T5" fmla="*/ 20 h 107"/>
                <a:gd name="T6" fmla="*/ 84 w 114"/>
                <a:gd name="T7" fmla="*/ 0 h 107"/>
                <a:gd name="T8" fmla="*/ 113 w 114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7">
                  <a:moveTo>
                    <a:pt x="113" y="106"/>
                  </a:moveTo>
                  <a:lnTo>
                    <a:pt x="19" y="106"/>
                  </a:lnTo>
                  <a:lnTo>
                    <a:pt x="0" y="20"/>
                  </a:lnTo>
                  <a:lnTo>
                    <a:pt x="84" y="0"/>
                  </a:lnTo>
                  <a:lnTo>
                    <a:pt x="113" y="106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8" name="Freeform 167">
              <a:extLst>
                <a:ext uri="{FF2B5EF4-FFF2-40B4-BE49-F238E27FC236}">
                  <a16:creationId xmlns:a16="http://schemas.microsoft.com/office/drawing/2014/main" id="{391FAA46-C90F-1540-8991-39A25B538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4067" y="10192283"/>
              <a:ext cx="483389" cy="1614956"/>
            </a:xfrm>
            <a:custGeom>
              <a:avLst/>
              <a:gdLst>
                <a:gd name="T0" fmla="*/ 111 w 387"/>
                <a:gd name="T1" fmla="*/ 0 h 1296"/>
                <a:gd name="T2" fmla="*/ 0 w 387"/>
                <a:gd name="T3" fmla="*/ 599 h 1296"/>
                <a:gd name="T4" fmla="*/ 181 w 387"/>
                <a:gd name="T5" fmla="*/ 1295 h 1296"/>
                <a:gd name="T6" fmla="*/ 362 w 387"/>
                <a:gd name="T7" fmla="*/ 1259 h 1296"/>
                <a:gd name="T8" fmla="*/ 219 w 387"/>
                <a:gd name="T9" fmla="*/ 566 h 1296"/>
                <a:gd name="T10" fmla="*/ 386 w 387"/>
                <a:gd name="T11" fmla="*/ 0 h 1296"/>
                <a:gd name="T12" fmla="*/ 111 w 387"/>
                <a:gd name="T13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1296">
                  <a:moveTo>
                    <a:pt x="111" y="0"/>
                  </a:moveTo>
                  <a:lnTo>
                    <a:pt x="0" y="599"/>
                  </a:lnTo>
                  <a:lnTo>
                    <a:pt x="181" y="1295"/>
                  </a:lnTo>
                  <a:lnTo>
                    <a:pt x="362" y="1259"/>
                  </a:lnTo>
                  <a:lnTo>
                    <a:pt x="219" y="566"/>
                  </a:lnTo>
                  <a:lnTo>
                    <a:pt x="386" y="0"/>
                  </a:lnTo>
                  <a:lnTo>
                    <a:pt x="111" y="0"/>
                  </a:lnTo>
                </a:path>
              </a:pathLst>
            </a:custGeom>
            <a:solidFill>
              <a:srgbClr val="E0A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9" name="Freeform 174">
              <a:extLst>
                <a:ext uri="{FF2B5EF4-FFF2-40B4-BE49-F238E27FC236}">
                  <a16:creationId xmlns:a16="http://schemas.microsoft.com/office/drawing/2014/main" id="{769F43A1-8269-434A-BB98-805B84B92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4638" y="9093673"/>
              <a:ext cx="148314" cy="241693"/>
            </a:xfrm>
            <a:custGeom>
              <a:avLst/>
              <a:gdLst>
                <a:gd name="T0" fmla="*/ 116 w 117"/>
                <a:gd name="T1" fmla="*/ 191 h 192"/>
                <a:gd name="T2" fmla="*/ 0 w 117"/>
                <a:gd name="T3" fmla="*/ 191 h 192"/>
                <a:gd name="T4" fmla="*/ 0 w 117"/>
                <a:gd name="T5" fmla="*/ 0 h 192"/>
                <a:gd name="T6" fmla="*/ 116 w 117"/>
                <a:gd name="T7" fmla="*/ 0 h 192"/>
                <a:gd name="T8" fmla="*/ 116 w 117"/>
                <a:gd name="T9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92">
                  <a:moveTo>
                    <a:pt x="116" y="191"/>
                  </a:moveTo>
                  <a:lnTo>
                    <a:pt x="0" y="19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191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0" name="Freeform 98">
              <a:extLst>
                <a:ext uri="{FF2B5EF4-FFF2-40B4-BE49-F238E27FC236}">
                  <a16:creationId xmlns:a16="http://schemas.microsoft.com/office/drawing/2014/main" id="{FDBB71A9-9321-994C-B004-F50881B6B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5749" y="9368324"/>
              <a:ext cx="1833432" cy="635944"/>
            </a:xfrm>
            <a:custGeom>
              <a:avLst/>
              <a:gdLst>
                <a:gd name="connsiteX0" fmla="*/ 679892 w 1833432"/>
                <a:gd name="connsiteY0" fmla="*/ 2 h 635944"/>
                <a:gd name="connsiteX1" fmla="*/ 679892 w 1833432"/>
                <a:gd name="connsiteY1" fmla="*/ 347954 h 635944"/>
                <a:gd name="connsiteX2" fmla="*/ 488127 w 1833432"/>
                <a:gd name="connsiteY2" fmla="*/ 482645 h 635944"/>
                <a:gd name="connsiteX3" fmla="*/ 0 w 1833432"/>
                <a:gd name="connsiteY3" fmla="*/ 134693 h 635944"/>
                <a:gd name="connsiteX4" fmla="*/ 98373 w 1833432"/>
                <a:gd name="connsiteY4" fmla="*/ 19956 h 635944"/>
                <a:gd name="connsiteX5" fmla="*/ 455752 w 1833432"/>
                <a:gd name="connsiteY5" fmla="*/ 269384 h 635944"/>
                <a:gd name="connsiteX6" fmla="*/ 1219456 w 1833432"/>
                <a:gd name="connsiteY6" fmla="*/ 0 h 635944"/>
                <a:gd name="connsiteX7" fmla="*/ 1504650 w 1833432"/>
                <a:gd name="connsiteY7" fmla="*/ 447285 h 635944"/>
                <a:gd name="connsiteX8" fmla="*/ 1833432 w 1833432"/>
                <a:gd name="connsiteY8" fmla="*/ 479769 h 635944"/>
                <a:gd name="connsiteX9" fmla="*/ 1833432 w 1833432"/>
                <a:gd name="connsiteY9" fmla="*/ 635944 h 635944"/>
                <a:gd name="connsiteX10" fmla="*/ 1403773 w 1833432"/>
                <a:gd name="connsiteY10" fmla="*/ 610956 h 635944"/>
                <a:gd name="connsiteX11" fmla="*/ 1219456 w 1833432"/>
                <a:gd name="connsiteY11" fmla="*/ 379817 h 6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3432" h="635944">
                  <a:moveTo>
                    <a:pt x="679892" y="2"/>
                  </a:moveTo>
                  <a:lnTo>
                    <a:pt x="679892" y="347954"/>
                  </a:lnTo>
                  <a:cubicBezTo>
                    <a:pt x="679892" y="347954"/>
                    <a:pt x="565331" y="478904"/>
                    <a:pt x="488127" y="482645"/>
                  </a:cubicBezTo>
                  <a:cubicBezTo>
                    <a:pt x="412169" y="487634"/>
                    <a:pt x="0" y="134693"/>
                    <a:pt x="0" y="134693"/>
                  </a:cubicBezTo>
                  <a:lnTo>
                    <a:pt x="98373" y="19956"/>
                  </a:lnTo>
                  <a:lnTo>
                    <a:pt x="455752" y="269384"/>
                  </a:lnTo>
                  <a:close/>
                  <a:moveTo>
                    <a:pt x="1219456" y="0"/>
                  </a:moveTo>
                  <a:lnTo>
                    <a:pt x="1504650" y="447285"/>
                  </a:lnTo>
                  <a:lnTo>
                    <a:pt x="1833432" y="479769"/>
                  </a:lnTo>
                  <a:lnTo>
                    <a:pt x="1833432" y="635944"/>
                  </a:lnTo>
                  <a:lnTo>
                    <a:pt x="1403773" y="610956"/>
                  </a:lnTo>
                  <a:lnTo>
                    <a:pt x="1219456" y="379817"/>
                  </a:lnTo>
                  <a:close/>
                </a:path>
              </a:pathLst>
            </a:custGeom>
            <a:solidFill>
              <a:srgbClr val="55A6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1" name="Freeform 177">
              <a:extLst>
                <a:ext uri="{FF2B5EF4-FFF2-40B4-BE49-F238E27FC236}">
                  <a16:creationId xmlns:a16="http://schemas.microsoft.com/office/drawing/2014/main" id="{E103345E-E6F2-484D-85AF-BAEA44CC5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0133" y="10192281"/>
              <a:ext cx="335075" cy="1647914"/>
            </a:xfrm>
            <a:custGeom>
              <a:avLst/>
              <a:gdLst>
                <a:gd name="T0" fmla="*/ 270 w 271"/>
                <a:gd name="T1" fmla="*/ 0 h 1321"/>
                <a:gd name="T2" fmla="*/ 270 w 271"/>
                <a:gd name="T3" fmla="*/ 1320 h 1321"/>
                <a:gd name="T4" fmla="*/ 74 w 271"/>
                <a:gd name="T5" fmla="*/ 1320 h 1321"/>
                <a:gd name="T6" fmla="*/ 74 w 271"/>
                <a:gd name="T7" fmla="*/ 223 h 1321"/>
                <a:gd name="T8" fmla="*/ 0 w 271"/>
                <a:gd name="T9" fmla="*/ 0 h 1321"/>
                <a:gd name="T10" fmla="*/ 270 w 271"/>
                <a:gd name="T11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321">
                  <a:moveTo>
                    <a:pt x="270" y="0"/>
                  </a:moveTo>
                  <a:lnTo>
                    <a:pt x="270" y="1320"/>
                  </a:lnTo>
                  <a:lnTo>
                    <a:pt x="74" y="1320"/>
                  </a:lnTo>
                  <a:lnTo>
                    <a:pt x="74" y="223"/>
                  </a:lnTo>
                  <a:lnTo>
                    <a:pt x="0" y="0"/>
                  </a:lnTo>
                  <a:lnTo>
                    <a:pt x="270" y="0"/>
                  </a:lnTo>
                </a:path>
              </a:pathLst>
            </a:custGeom>
            <a:solidFill>
              <a:srgbClr val="F7C3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2" name="Freeform 178">
              <a:extLst>
                <a:ext uri="{FF2B5EF4-FFF2-40B4-BE49-F238E27FC236}">
                  <a16:creationId xmlns:a16="http://schemas.microsoft.com/office/drawing/2014/main" id="{25759523-E324-6140-9011-0BF3A46C8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8450" y="9857204"/>
              <a:ext cx="752546" cy="49440"/>
            </a:xfrm>
            <a:custGeom>
              <a:avLst/>
              <a:gdLst>
                <a:gd name="T0" fmla="*/ 601 w 602"/>
                <a:gd name="T1" fmla="*/ 39 h 40"/>
                <a:gd name="T2" fmla="*/ 0 w 602"/>
                <a:gd name="T3" fmla="*/ 39 h 40"/>
                <a:gd name="T4" fmla="*/ 0 w 602"/>
                <a:gd name="T5" fmla="*/ 0 h 40"/>
                <a:gd name="T6" fmla="*/ 601 w 602"/>
                <a:gd name="T7" fmla="*/ 0 h 40"/>
                <a:gd name="T8" fmla="*/ 601 w 602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40">
                  <a:moveTo>
                    <a:pt x="601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601" y="0"/>
                  </a:lnTo>
                  <a:lnTo>
                    <a:pt x="601" y="39"/>
                  </a:lnTo>
                </a:path>
              </a:pathLst>
            </a:custGeom>
            <a:solidFill>
              <a:srgbClr val="D7D8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3" name="Freeform 179">
              <a:extLst>
                <a:ext uri="{FF2B5EF4-FFF2-40B4-BE49-F238E27FC236}">
                  <a16:creationId xmlns:a16="http://schemas.microsoft.com/office/drawing/2014/main" id="{78672CC4-C3D2-5041-A11E-3D5C1EA57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7047" y="9472693"/>
              <a:ext cx="587753" cy="433953"/>
            </a:xfrm>
            <a:custGeom>
              <a:avLst/>
              <a:gdLst>
                <a:gd name="T0" fmla="*/ 349 w 471"/>
                <a:gd name="T1" fmla="*/ 349 h 350"/>
                <a:gd name="T2" fmla="*/ 0 w 471"/>
                <a:gd name="T3" fmla="*/ 349 h 350"/>
                <a:gd name="T4" fmla="*/ 121 w 471"/>
                <a:gd name="T5" fmla="*/ 0 h 350"/>
                <a:gd name="T6" fmla="*/ 470 w 471"/>
                <a:gd name="T7" fmla="*/ 0 h 350"/>
                <a:gd name="T8" fmla="*/ 349 w 471"/>
                <a:gd name="T9" fmla="*/ 34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50">
                  <a:moveTo>
                    <a:pt x="349" y="349"/>
                  </a:moveTo>
                  <a:lnTo>
                    <a:pt x="0" y="349"/>
                  </a:lnTo>
                  <a:lnTo>
                    <a:pt x="121" y="0"/>
                  </a:lnTo>
                  <a:lnTo>
                    <a:pt x="470" y="0"/>
                  </a:lnTo>
                  <a:lnTo>
                    <a:pt x="349" y="349"/>
                  </a:lnTo>
                </a:path>
              </a:pathLst>
            </a:custGeom>
            <a:solidFill>
              <a:srgbClr val="C6C8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4" name="Freeform 180">
              <a:extLst>
                <a:ext uri="{FF2B5EF4-FFF2-40B4-BE49-F238E27FC236}">
                  <a16:creationId xmlns:a16="http://schemas.microsoft.com/office/drawing/2014/main" id="{9A551D3B-2D03-8C4D-9614-F6FD96B0E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0427" y="9719879"/>
              <a:ext cx="241693" cy="263667"/>
            </a:xfrm>
            <a:custGeom>
              <a:avLst/>
              <a:gdLst>
                <a:gd name="T0" fmla="*/ 60 w 192"/>
                <a:gd name="T1" fmla="*/ 149 h 213"/>
                <a:gd name="T2" fmla="*/ 100 w 192"/>
                <a:gd name="T3" fmla="*/ 110 h 213"/>
                <a:gd name="T4" fmla="*/ 100 w 192"/>
                <a:gd name="T5" fmla="*/ 110 h 213"/>
                <a:gd name="T6" fmla="*/ 101 w 192"/>
                <a:gd name="T7" fmla="*/ 60 h 213"/>
                <a:gd name="T8" fmla="*/ 101 w 192"/>
                <a:gd name="T9" fmla="*/ 60 h 213"/>
                <a:gd name="T10" fmla="*/ 124 w 192"/>
                <a:gd name="T11" fmla="*/ 27 h 213"/>
                <a:gd name="T12" fmla="*/ 124 w 192"/>
                <a:gd name="T13" fmla="*/ 27 h 213"/>
                <a:gd name="T14" fmla="*/ 159 w 192"/>
                <a:gd name="T15" fmla="*/ 12 h 213"/>
                <a:gd name="T16" fmla="*/ 159 w 192"/>
                <a:gd name="T17" fmla="*/ 12 h 213"/>
                <a:gd name="T18" fmla="*/ 176 w 192"/>
                <a:gd name="T19" fmla="*/ 20 h 213"/>
                <a:gd name="T20" fmla="*/ 176 w 192"/>
                <a:gd name="T21" fmla="*/ 20 h 213"/>
                <a:gd name="T22" fmla="*/ 191 w 192"/>
                <a:gd name="T23" fmla="*/ 110 h 213"/>
                <a:gd name="T24" fmla="*/ 139 w 192"/>
                <a:gd name="T25" fmla="*/ 177 h 213"/>
                <a:gd name="T26" fmla="*/ 1 w 192"/>
                <a:gd name="T27" fmla="*/ 212 h 213"/>
                <a:gd name="T28" fmla="*/ 0 w 192"/>
                <a:gd name="T29" fmla="*/ 149 h 213"/>
                <a:gd name="T30" fmla="*/ 60 w 192"/>
                <a:gd name="T31" fmla="*/ 1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13">
                  <a:moveTo>
                    <a:pt x="60" y="149"/>
                  </a:moveTo>
                  <a:lnTo>
                    <a:pt x="100" y="110"/>
                  </a:lnTo>
                  <a:lnTo>
                    <a:pt x="100" y="110"/>
                  </a:lnTo>
                  <a:cubicBezTo>
                    <a:pt x="100" y="110"/>
                    <a:pt x="100" y="77"/>
                    <a:pt x="101" y="60"/>
                  </a:cubicBezTo>
                  <a:lnTo>
                    <a:pt x="101" y="60"/>
                  </a:lnTo>
                  <a:cubicBezTo>
                    <a:pt x="103" y="25"/>
                    <a:pt x="123" y="44"/>
                    <a:pt x="124" y="27"/>
                  </a:cubicBezTo>
                  <a:lnTo>
                    <a:pt x="124" y="27"/>
                  </a:lnTo>
                  <a:cubicBezTo>
                    <a:pt x="125" y="4"/>
                    <a:pt x="157" y="0"/>
                    <a:pt x="159" y="12"/>
                  </a:cubicBezTo>
                  <a:lnTo>
                    <a:pt x="159" y="12"/>
                  </a:lnTo>
                  <a:cubicBezTo>
                    <a:pt x="161" y="19"/>
                    <a:pt x="170" y="19"/>
                    <a:pt x="176" y="20"/>
                  </a:cubicBezTo>
                  <a:lnTo>
                    <a:pt x="176" y="20"/>
                  </a:lnTo>
                  <a:cubicBezTo>
                    <a:pt x="189" y="24"/>
                    <a:pt x="191" y="110"/>
                    <a:pt x="191" y="110"/>
                  </a:cubicBezTo>
                  <a:lnTo>
                    <a:pt x="139" y="177"/>
                  </a:lnTo>
                  <a:lnTo>
                    <a:pt x="1" y="212"/>
                  </a:lnTo>
                  <a:lnTo>
                    <a:pt x="0" y="149"/>
                  </a:lnTo>
                  <a:lnTo>
                    <a:pt x="60" y="149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5" name="Freeform 108">
              <a:extLst>
                <a:ext uri="{FF2B5EF4-FFF2-40B4-BE49-F238E27FC236}">
                  <a16:creationId xmlns:a16="http://schemas.microsoft.com/office/drawing/2014/main" id="{23820411-054E-E440-9F43-AA9E85C1E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8079" y="11933900"/>
              <a:ext cx="84941" cy="80818"/>
            </a:xfrm>
            <a:custGeom>
              <a:avLst/>
              <a:gdLst>
                <a:gd name="connsiteX0" fmla="*/ 1428 w 84941"/>
                <a:gd name="connsiteY0" fmla="*/ 39386 h 80818"/>
                <a:gd name="connsiteX1" fmla="*/ 8843 w 84941"/>
                <a:gd name="connsiteY1" fmla="*/ 39386 h 80818"/>
                <a:gd name="connsiteX2" fmla="*/ 44684 w 84941"/>
                <a:gd name="connsiteY2" fmla="*/ 72030 h 80818"/>
                <a:gd name="connsiteX3" fmla="*/ 45920 w 84941"/>
                <a:gd name="connsiteY3" fmla="*/ 78307 h 80818"/>
                <a:gd name="connsiteX4" fmla="*/ 42213 w 84941"/>
                <a:gd name="connsiteY4" fmla="*/ 80818 h 80818"/>
                <a:gd name="connsiteX5" fmla="*/ 38505 w 84941"/>
                <a:gd name="connsiteY5" fmla="*/ 79563 h 80818"/>
                <a:gd name="connsiteX6" fmla="*/ 1428 w 84941"/>
                <a:gd name="connsiteY6" fmla="*/ 48174 h 80818"/>
                <a:gd name="connsiteX7" fmla="*/ 1428 w 84941"/>
                <a:gd name="connsiteY7" fmla="*/ 39386 h 80818"/>
                <a:gd name="connsiteX8" fmla="*/ 16667 w 84941"/>
                <a:gd name="connsiteY8" fmla="*/ 24160 h 80818"/>
                <a:gd name="connsiteX9" fmla="*/ 24083 w 84941"/>
                <a:gd name="connsiteY9" fmla="*/ 24160 h 80818"/>
                <a:gd name="connsiteX10" fmla="*/ 61163 w 84941"/>
                <a:gd name="connsiteY10" fmla="*/ 55549 h 80818"/>
                <a:gd name="connsiteX11" fmla="*/ 61163 w 84941"/>
                <a:gd name="connsiteY11" fmla="*/ 63082 h 80818"/>
                <a:gd name="connsiteX12" fmla="*/ 57455 w 84941"/>
                <a:gd name="connsiteY12" fmla="*/ 64337 h 80818"/>
                <a:gd name="connsiteX13" fmla="*/ 53747 w 84941"/>
                <a:gd name="connsiteY13" fmla="*/ 63082 h 80818"/>
                <a:gd name="connsiteX14" fmla="*/ 17903 w 84941"/>
                <a:gd name="connsiteY14" fmla="*/ 31693 h 80818"/>
                <a:gd name="connsiteX15" fmla="*/ 16667 w 84941"/>
                <a:gd name="connsiteY15" fmla="*/ 24160 h 80818"/>
                <a:gd name="connsiteX16" fmla="*/ 38671 w 84941"/>
                <a:gd name="connsiteY16" fmla="*/ 969 h 80818"/>
                <a:gd name="connsiteX17" fmla="*/ 46277 w 84941"/>
                <a:gd name="connsiteY17" fmla="*/ 969 h 80818"/>
                <a:gd name="connsiteX18" fmla="*/ 83040 w 84941"/>
                <a:gd name="connsiteY18" fmla="*/ 33281 h 80818"/>
                <a:gd name="connsiteX19" fmla="*/ 83040 w 84941"/>
                <a:gd name="connsiteY19" fmla="*/ 41036 h 80818"/>
                <a:gd name="connsiteX20" fmla="*/ 79237 w 84941"/>
                <a:gd name="connsiteY20" fmla="*/ 42329 h 80818"/>
                <a:gd name="connsiteX21" fmla="*/ 76701 w 84941"/>
                <a:gd name="connsiteY21" fmla="*/ 41036 h 80818"/>
                <a:gd name="connsiteX22" fmla="*/ 38671 w 84941"/>
                <a:gd name="connsiteY22" fmla="*/ 8724 h 80818"/>
                <a:gd name="connsiteX23" fmla="*/ 38671 w 84941"/>
                <a:gd name="connsiteY23" fmla="*/ 969 h 8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941" h="80818">
                  <a:moveTo>
                    <a:pt x="1428" y="39386"/>
                  </a:moveTo>
                  <a:cubicBezTo>
                    <a:pt x="3900" y="38130"/>
                    <a:pt x="6371" y="38130"/>
                    <a:pt x="8843" y="39386"/>
                  </a:cubicBezTo>
                  <a:lnTo>
                    <a:pt x="44684" y="72030"/>
                  </a:lnTo>
                  <a:cubicBezTo>
                    <a:pt x="47156" y="73285"/>
                    <a:pt x="47156" y="77052"/>
                    <a:pt x="45920" y="78307"/>
                  </a:cubicBezTo>
                  <a:cubicBezTo>
                    <a:pt x="44684" y="79563"/>
                    <a:pt x="42213" y="80818"/>
                    <a:pt x="42213" y="80818"/>
                  </a:cubicBezTo>
                  <a:cubicBezTo>
                    <a:pt x="40977" y="80818"/>
                    <a:pt x="39741" y="79563"/>
                    <a:pt x="38505" y="79563"/>
                  </a:cubicBezTo>
                  <a:lnTo>
                    <a:pt x="1428" y="48174"/>
                  </a:lnTo>
                  <a:cubicBezTo>
                    <a:pt x="192" y="45663"/>
                    <a:pt x="-1044" y="41897"/>
                    <a:pt x="1428" y="39386"/>
                  </a:cubicBezTo>
                  <a:close/>
                  <a:moveTo>
                    <a:pt x="16667" y="24160"/>
                  </a:moveTo>
                  <a:cubicBezTo>
                    <a:pt x="19139" y="21649"/>
                    <a:pt x="22847" y="21649"/>
                    <a:pt x="24083" y="24160"/>
                  </a:cubicBezTo>
                  <a:lnTo>
                    <a:pt x="61163" y="55549"/>
                  </a:lnTo>
                  <a:cubicBezTo>
                    <a:pt x="63635" y="56804"/>
                    <a:pt x="63635" y="60571"/>
                    <a:pt x="61163" y="63082"/>
                  </a:cubicBezTo>
                  <a:cubicBezTo>
                    <a:pt x="59927" y="63082"/>
                    <a:pt x="58691" y="64337"/>
                    <a:pt x="57455" y="64337"/>
                  </a:cubicBezTo>
                  <a:cubicBezTo>
                    <a:pt x="56219" y="64337"/>
                    <a:pt x="54983" y="63082"/>
                    <a:pt x="53747" y="63082"/>
                  </a:cubicBezTo>
                  <a:lnTo>
                    <a:pt x="17903" y="31693"/>
                  </a:lnTo>
                  <a:cubicBezTo>
                    <a:pt x="15431" y="30438"/>
                    <a:pt x="15431" y="25416"/>
                    <a:pt x="16667" y="24160"/>
                  </a:cubicBezTo>
                  <a:close/>
                  <a:moveTo>
                    <a:pt x="38671" y="969"/>
                  </a:moveTo>
                  <a:cubicBezTo>
                    <a:pt x="41206" y="-323"/>
                    <a:pt x="43741" y="-323"/>
                    <a:pt x="46277" y="969"/>
                  </a:cubicBezTo>
                  <a:lnTo>
                    <a:pt x="83040" y="33281"/>
                  </a:lnTo>
                  <a:cubicBezTo>
                    <a:pt x="85575" y="35866"/>
                    <a:pt x="85575" y="38451"/>
                    <a:pt x="83040" y="41036"/>
                  </a:cubicBezTo>
                  <a:cubicBezTo>
                    <a:pt x="83040" y="41036"/>
                    <a:pt x="80505" y="42329"/>
                    <a:pt x="79237" y="42329"/>
                  </a:cubicBezTo>
                  <a:cubicBezTo>
                    <a:pt x="79237" y="42329"/>
                    <a:pt x="76701" y="42329"/>
                    <a:pt x="76701" y="41036"/>
                  </a:cubicBezTo>
                  <a:lnTo>
                    <a:pt x="38671" y="8724"/>
                  </a:lnTo>
                  <a:cubicBezTo>
                    <a:pt x="37403" y="7432"/>
                    <a:pt x="37403" y="3554"/>
                    <a:pt x="38671" y="9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6" name="Freeform 189">
              <a:extLst>
                <a:ext uri="{FF2B5EF4-FFF2-40B4-BE49-F238E27FC236}">
                  <a16:creationId xmlns:a16="http://schemas.microsoft.com/office/drawing/2014/main" id="{5974FCF4-5C07-4640-BE84-1E588F3EB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4636" y="9093675"/>
              <a:ext cx="109861" cy="186763"/>
            </a:xfrm>
            <a:custGeom>
              <a:avLst/>
              <a:gdLst>
                <a:gd name="T0" fmla="*/ 85 w 86"/>
                <a:gd name="T1" fmla="*/ 66 h 149"/>
                <a:gd name="T2" fmla="*/ 85 w 86"/>
                <a:gd name="T3" fmla="*/ 0 h 149"/>
                <a:gd name="T4" fmla="*/ 0 w 86"/>
                <a:gd name="T5" fmla="*/ 0 h 149"/>
                <a:gd name="T6" fmla="*/ 0 w 86"/>
                <a:gd name="T7" fmla="*/ 148 h 149"/>
                <a:gd name="T8" fmla="*/ 20 w 86"/>
                <a:gd name="T9" fmla="*/ 143 h 149"/>
                <a:gd name="T10" fmla="*/ 20 w 86"/>
                <a:gd name="T11" fmla="*/ 143 h 149"/>
                <a:gd name="T12" fmla="*/ 85 w 86"/>
                <a:gd name="T13" fmla="*/ 6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49">
                  <a:moveTo>
                    <a:pt x="85" y="66"/>
                  </a:moveTo>
                  <a:lnTo>
                    <a:pt x="85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3"/>
                  </a:lnTo>
                  <a:lnTo>
                    <a:pt x="20" y="143"/>
                  </a:lnTo>
                  <a:cubicBezTo>
                    <a:pt x="59" y="134"/>
                    <a:pt x="85" y="102"/>
                    <a:pt x="85" y="66"/>
                  </a:cubicBezTo>
                </a:path>
              </a:pathLst>
            </a:custGeom>
            <a:solidFill>
              <a:srgbClr val="EF8F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7" name="Freeform 190">
              <a:extLst>
                <a:ext uri="{FF2B5EF4-FFF2-40B4-BE49-F238E27FC236}">
                  <a16:creationId xmlns:a16="http://schemas.microsoft.com/office/drawing/2014/main" id="{1B3B4176-CAE5-5C41-B1B5-413176704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2667" y="9329874"/>
              <a:ext cx="192257" cy="230708"/>
            </a:xfrm>
            <a:custGeom>
              <a:avLst/>
              <a:gdLst>
                <a:gd name="T0" fmla="*/ 0 w 154"/>
                <a:gd name="T1" fmla="*/ 0 h 187"/>
                <a:gd name="T2" fmla="*/ 0 w 154"/>
                <a:gd name="T3" fmla="*/ 32 h 187"/>
                <a:gd name="T4" fmla="*/ 0 w 154"/>
                <a:gd name="T5" fmla="*/ 32 h 187"/>
                <a:gd name="T6" fmla="*/ 32 w 154"/>
                <a:gd name="T7" fmla="*/ 132 h 187"/>
                <a:gd name="T8" fmla="*/ 71 w 154"/>
                <a:gd name="T9" fmla="*/ 186 h 187"/>
                <a:gd name="T10" fmla="*/ 111 w 154"/>
                <a:gd name="T11" fmla="*/ 142 h 187"/>
                <a:gd name="T12" fmla="*/ 111 w 154"/>
                <a:gd name="T13" fmla="*/ 142 h 187"/>
                <a:gd name="T14" fmla="*/ 153 w 154"/>
                <a:gd name="T15" fmla="*/ 29 h 187"/>
                <a:gd name="T16" fmla="*/ 153 w 154"/>
                <a:gd name="T17" fmla="*/ 0 h 187"/>
                <a:gd name="T18" fmla="*/ 0 w 154"/>
                <a:gd name="T1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87">
                  <a:moveTo>
                    <a:pt x="0" y="0"/>
                  </a:moveTo>
                  <a:lnTo>
                    <a:pt x="0" y="32"/>
                  </a:lnTo>
                  <a:lnTo>
                    <a:pt x="0" y="32"/>
                  </a:lnTo>
                  <a:cubicBezTo>
                    <a:pt x="0" y="69"/>
                    <a:pt x="11" y="103"/>
                    <a:pt x="32" y="132"/>
                  </a:cubicBezTo>
                  <a:lnTo>
                    <a:pt x="71" y="186"/>
                  </a:lnTo>
                  <a:lnTo>
                    <a:pt x="111" y="142"/>
                  </a:lnTo>
                  <a:lnTo>
                    <a:pt x="111" y="142"/>
                  </a:lnTo>
                  <a:cubicBezTo>
                    <a:pt x="137" y="111"/>
                    <a:pt x="153" y="70"/>
                    <a:pt x="153" y="29"/>
                  </a:cubicBezTo>
                  <a:lnTo>
                    <a:pt x="15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8" name="Freeform 191">
              <a:extLst>
                <a:ext uri="{FF2B5EF4-FFF2-40B4-BE49-F238E27FC236}">
                  <a16:creationId xmlns:a16="http://schemas.microsoft.com/office/drawing/2014/main" id="{37987E38-9B31-F747-BB62-A01DBF007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6610" y="9390297"/>
              <a:ext cx="82397" cy="170282"/>
            </a:xfrm>
            <a:custGeom>
              <a:avLst/>
              <a:gdLst>
                <a:gd name="T0" fmla="*/ 33 w 68"/>
                <a:gd name="T1" fmla="*/ 137 h 138"/>
                <a:gd name="T2" fmla="*/ 0 w 68"/>
                <a:gd name="T3" fmla="*/ 92 h 138"/>
                <a:gd name="T4" fmla="*/ 16 w 68"/>
                <a:gd name="T5" fmla="*/ 0 h 138"/>
                <a:gd name="T6" fmla="*/ 49 w 68"/>
                <a:gd name="T7" fmla="*/ 0 h 138"/>
                <a:gd name="T8" fmla="*/ 67 w 68"/>
                <a:gd name="T9" fmla="*/ 99 h 138"/>
                <a:gd name="T10" fmla="*/ 33 w 68"/>
                <a:gd name="T11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38">
                  <a:moveTo>
                    <a:pt x="33" y="137"/>
                  </a:moveTo>
                  <a:lnTo>
                    <a:pt x="0" y="92"/>
                  </a:lnTo>
                  <a:lnTo>
                    <a:pt x="16" y="0"/>
                  </a:lnTo>
                  <a:lnTo>
                    <a:pt x="49" y="0"/>
                  </a:lnTo>
                  <a:lnTo>
                    <a:pt x="67" y="99"/>
                  </a:lnTo>
                  <a:lnTo>
                    <a:pt x="33" y="137"/>
                  </a:lnTo>
                </a:path>
              </a:pathLst>
            </a:custGeom>
            <a:solidFill>
              <a:srgbClr val="125B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9" name="Freeform 192">
              <a:extLst>
                <a:ext uri="{FF2B5EF4-FFF2-40B4-BE49-F238E27FC236}">
                  <a16:creationId xmlns:a16="http://schemas.microsoft.com/office/drawing/2014/main" id="{243CC711-389A-DC4A-81BD-B324B6B0F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3089" y="9340861"/>
              <a:ext cx="60421" cy="76902"/>
            </a:xfrm>
            <a:custGeom>
              <a:avLst/>
              <a:gdLst>
                <a:gd name="T0" fmla="*/ 37 w 47"/>
                <a:gd name="T1" fmla="*/ 55 h 63"/>
                <a:gd name="T2" fmla="*/ 37 w 47"/>
                <a:gd name="T3" fmla="*/ 55 h 63"/>
                <a:gd name="T4" fmla="*/ 37 w 47"/>
                <a:gd name="T5" fmla="*/ 55 h 63"/>
                <a:gd name="T6" fmla="*/ 9 w 47"/>
                <a:gd name="T7" fmla="*/ 55 h 63"/>
                <a:gd name="T8" fmla="*/ 9 w 47"/>
                <a:gd name="T9" fmla="*/ 55 h 63"/>
                <a:gd name="T10" fmla="*/ 9 w 47"/>
                <a:gd name="T11" fmla="*/ 55 h 63"/>
                <a:gd name="T12" fmla="*/ 0 w 47"/>
                <a:gd name="T13" fmla="*/ 36 h 63"/>
                <a:gd name="T14" fmla="*/ 0 w 47"/>
                <a:gd name="T15" fmla="*/ 0 h 63"/>
                <a:gd name="T16" fmla="*/ 46 w 47"/>
                <a:gd name="T17" fmla="*/ 0 h 63"/>
                <a:gd name="T18" fmla="*/ 46 w 47"/>
                <a:gd name="T19" fmla="*/ 36 h 63"/>
                <a:gd name="T20" fmla="*/ 46 w 47"/>
                <a:gd name="T21" fmla="*/ 36 h 63"/>
                <a:gd name="T22" fmla="*/ 37 w 47"/>
                <a:gd name="T23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63">
                  <a:moveTo>
                    <a:pt x="37" y="55"/>
                  </a:moveTo>
                  <a:lnTo>
                    <a:pt x="37" y="55"/>
                  </a:lnTo>
                  <a:lnTo>
                    <a:pt x="37" y="55"/>
                  </a:lnTo>
                  <a:cubicBezTo>
                    <a:pt x="29" y="62"/>
                    <a:pt x="17" y="62"/>
                    <a:pt x="9" y="55"/>
                  </a:cubicBezTo>
                  <a:lnTo>
                    <a:pt x="9" y="55"/>
                  </a:lnTo>
                  <a:lnTo>
                    <a:pt x="9" y="55"/>
                  </a:lnTo>
                  <a:cubicBezTo>
                    <a:pt x="3" y="51"/>
                    <a:pt x="0" y="44"/>
                    <a:pt x="0" y="36"/>
                  </a:cubicBezTo>
                  <a:lnTo>
                    <a:pt x="0" y="0"/>
                  </a:lnTo>
                  <a:lnTo>
                    <a:pt x="46" y="0"/>
                  </a:lnTo>
                  <a:lnTo>
                    <a:pt x="46" y="36"/>
                  </a:lnTo>
                  <a:lnTo>
                    <a:pt x="46" y="36"/>
                  </a:lnTo>
                  <a:cubicBezTo>
                    <a:pt x="46" y="44"/>
                    <a:pt x="43" y="51"/>
                    <a:pt x="37" y="55"/>
                  </a:cubicBezTo>
                </a:path>
              </a:pathLst>
            </a:custGeom>
            <a:solidFill>
              <a:srgbClr val="427D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0" name="Freeform 113">
              <a:extLst>
                <a:ext uri="{FF2B5EF4-FFF2-40B4-BE49-F238E27FC236}">
                  <a16:creationId xmlns:a16="http://schemas.microsoft.com/office/drawing/2014/main" id="{CB375086-7FE9-A646-9C16-29D24D223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2664" y="9258464"/>
              <a:ext cx="191002" cy="130577"/>
            </a:xfrm>
            <a:custGeom>
              <a:avLst/>
              <a:gdLst>
                <a:gd name="connsiteX0" fmla="*/ 167110 w 191002"/>
                <a:gd name="connsiteY0" fmla="*/ 0 h 130577"/>
                <a:gd name="connsiteX1" fmla="*/ 191002 w 191002"/>
                <a:gd name="connsiteY1" fmla="*/ 71566 h 130577"/>
                <a:gd name="connsiteX2" fmla="*/ 139445 w 191002"/>
                <a:gd name="connsiteY2" fmla="*/ 130577 h 130577"/>
                <a:gd name="connsiteX3" fmla="*/ 123098 w 191002"/>
                <a:gd name="connsiteY3" fmla="*/ 114255 h 130577"/>
                <a:gd name="connsiteX4" fmla="*/ 91661 w 191002"/>
                <a:gd name="connsiteY4" fmla="*/ 86633 h 130577"/>
                <a:gd name="connsiteX5" fmla="*/ 87889 w 191002"/>
                <a:gd name="connsiteY5" fmla="*/ 84122 h 130577"/>
                <a:gd name="connsiteX6" fmla="*/ 87889 w 191002"/>
                <a:gd name="connsiteY6" fmla="*/ 71566 h 130577"/>
                <a:gd name="connsiteX7" fmla="*/ 21972 w 191002"/>
                <a:gd name="connsiteY7" fmla="*/ 0 h 130577"/>
                <a:gd name="connsiteX8" fmla="*/ 86668 w 191002"/>
                <a:gd name="connsiteY8" fmla="*/ 71566 h 130577"/>
                <a:gd name="connsiteX9" fmla="*/ 86668 w 191002"/>
                <a:gd name="connsiteY9" fmla="*/ 84122 h 130577"/>
                <a:gd name="connsiteX10" fmla="*/ 53710 w 191002"/>
                <a:gd name="connsiteY10" fmla="*/ 116766 h 130577"/>
                <a:gd name="connsiteX11" fmla="*/ 42724 w 191002"/>
                <a:gd name="connsiteY11" fmla="*/ 130577 h 130577"/>
                <a:gd name="connsiteX12" fmla="*/ 0 w 191002"/>
                <a:gd name="connsiteY12" fmla="*/ 71566 h 13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002" h="130577">
                  <a:moveTo>
                    <a:pt x="167110" y="0"/>
                  </a:moveTo>
                  <a:lnTo>
                    <a:pt x="191002" y="71566"/>
                  </a:lnTo>
                  <a:lnTo>
                    <a:pt x="139445" y="130577"/>
                  </a:lnTo>
                  <a:lnTo>
                    <a:pt x="123098" y="114255"/>
                  </a:lnTo>
                  <a:cubicBezTo>
                    <a:pt x="114296" y="104211"/>
                    <a:pt x="102979" y="94166"/>
                    <a:pt x="91661" y="86633"/>
                  </a:cubicBezTo>
                  <a:lnTo>
                    <a:pt x="87889" y="84122"/>
                  </a:lnTo>
                  <a:lnTo>
                    <a:pt x="87889" y="71566"/>
                  </a:lnTo>
                  <a:close/>
                  <a:moveTo>
                    <a:pt x="21972" y="0"/>
                  </a:moveTo>
                  <a:lnTo>
                    <a:pt x="86668" y="71566"/>
                  </a:lnTo>
                  <a:lnTo>
                    <a:pt x="86668" y="84122"/>
                  </a:lnTo>
                  <a:cubicBezTo>
                    <a:pt x="74462" y="94166"/>
                    <a:pt x="63475" y="104211"/>
                    <a:pt x="53710" y="116766"/>
                  </a:cubicBezTo>
                  <a:lnTo>
                    <a:pt x="42724" y="130577"/>
                  </a:lnTo>
                  <a:lnTo>
                    <a:pt x="0" y="71566"/>
                  </a:lnTo>
                  <a:close/>
                </a:path>
              </a:pathLst>
            </a:custGeom>
            <a:solidFill>
              <a:srgbClr val="E4E5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1" name="Freeform 195">
              <a:extLst>
                <a:ext uri="{FF2B5EF4-FFF2-40B4-BE49-F238E27FC236}">
                  <a16:creationId xmlns:a16="http://schemas.microsoft.com/office/drawing/2014/main" id="{AE4D8AFA-0F2E-FF4C-BE51-AA229E3B9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4355" y="8846485"/>
              <a:ext cx="368032" cy="384513"/>
            </a:xfrm>
            <a:custGeom>
              <a:avLst/>
              <a:gdLst>
                <a:gd name="T0" fmla="*/ 260 w 295"/>
                <a:gd name="T1" fmla="*/ 175 h 308"/>
                <a:gd name="T2" fmla="*/ 260 w 295"/>
                <a:gd name="T3" fmla="*/ 175 h 308"/>
                <a:gd name="T4" fmla="*/ 117 w 295"/>
                <a:gd name="T5" fmla="*/ 307 h 308"/>
                <a:gd name="T6" fmla="*/ 117 w 295"/>
                <a:gd name="T7" fmla="*/ 307 h 308"/>
                <a:gd name="T8" fmla="*/ 13 w 295"/>
                <a:gd name="T9" fmla="*/ 175 h 308"/>
                <a:gd name="T10" fmla="*/ 13 w 295"/>
                <a:gd name="T11" fmla="*/ 175 h 308"/>
                <a:gd name="T12" fmla="*/ 128 w 295"/>
                <a:gd name="T13" fmla="*/ 0 h 308"/>
                <a:gd name="T14" fmla="*/ 128 w 295"/>
                <a:gd name="T15" fmla="*/ 0 h 308"/>
                <a:gd name="T16" fmla="*/ 260 w 295"/>
                <a:gd name="T17" fmla="*/ 17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308">
                  <a:moveTo>
                    <a:pt x="260" y="175"/>
                  </a:moveTo>
                  <a:lnTo>
                    <a:pt x="260" y="175"/>
                  </a:lnTo>
                  <a:cubicBezTo>
                    <a:pt x="245" y="261"/>
                    <a:pt x="176" y="307"/>
                    <a:pt x="117" y="307"/>
                  </a:cubicBezTo>
                  <a:lnTo>
                    <a:pt x="117" y="307"/>
                  </a:lnTo>
                  <a:cubicBezTo>
                    <a:pt x="58" y="307"/>
                    <a:pt x="19" y="247"/>
                    <a:pt x="13" y="175"/>
                  </a:cubicBezTo>
                  <a:lnTo>
                    <a:pt x="13" y="175"/>
                  </a:lnTo>
                  <a:cubicBezTo>
                    <a:pt x="0" y="15"/>
                    <a:pt x="55" y="0"/>
                    <a:pt x="128" y="0"/>
                  </a:cubicBezTo>
                  <a:lnTo>
                    <a:pt x="128" y="0"/>
                  </a:lnTo>
                  <a:cubicBezTo>
                    <a:pt x="294" y="0"/>
                    <a:pt x="273" y="103"/>
                    <a:pt x="260" y="175"/>
                  </a:cubicBez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2" name="Freeform 115">
              <a:extLst>
                <a:ext uri="{FF2B5EF4-FFF2-40B4-BE49-F238E27FC236}">
                  <a16:creationId xmlns:a16="http://schemas.microsoft.com/office/drawing/2014/main" id="{A50FB38C-E117-F34A-9405-013C5CC71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3572" y="8978456"/>
              <a:ext cx="178521" cy="70032"/>
            </a:xfrm>
            <a:custGeom>
              <a:avLst/>
              <a:gdLst>
                <a:gd name="connsiteX0" fmla="*/ 133191 w 178521"/>
                <a:gd name="connsiteY0" fmla="*/ 32819 h 70032"/>
                <a:gd name="connsiteX1" fmla="*/ 151796 w 178521"/>
                <a:gd name="connsiteY1" fmla="*/ 51425 h 70032"/>
                <a:gd name="connsiteX2" fmla="*/ 133191 w 178521"/>
                <a:gd name="connsiteY2" fmla="*/ 70032 h 70032"/>
                <a:gd name="connsiteX3" fmla="*/ 114587 w 178521"/>
                <a:gd name="connsiteY3" fmla="*/ 51425 h 70032"/>
                <a:gd name="connsiteX4" fmla="*/ 133191 w 178521"/>
                <a:gd name="connsiteY4" fmla="*/ 32819 h 70032"/>
                <a:gd name="connsiteX5" fmla="*/ 39811 w 178521"/>
                <a:gd name="connsiteY5" fmla="*/ 32819 h 70032"/>
                <a:gd name="connsiteX6" fmla="*/ 58418 w 178521"/>
                <a:gd name="connsiteY6" fmla="*/ 51425 h 70032"/>
                <a:gd name="connsiteX7" fmla="*/ 39811 w 178521"/>
                <a:gd name="connsiteY7" fmla="*/ 70032 h 70032"/>
                <a:gd name="connsiteX8" fmla="*/ 21205 w 178521"/>
                <a:gd name="connsiteY8" fmla="*/ 51425 h 70032"/>
                <a:gd name="connsiteX9" fmla="*/ 39811 w 178521"/>
                <a:gd name="connsiteY9" fmla="*/ 32819 h 70032"/>
                <a:gd name="connsiteX10" fmla="*/ 144395 w 178521"/>
                <a:gd name="connsiteY10" fmla="*/ 582 h 70032"/>
                <a:gd name="connsiteX11" fmla="*/ 178038 w 178521"/>
                <a:gd name="connsiteY11" fmla="*/ 24406 h 70032"/>
                <a:gd name="connsiteX12" fmla="*/ 175571 w 178521"/>
                <a:gd name="connsiteY12" fmla="*/ 30414 h 70032"/>
                <a:gd name="connsiteX13" fmla="*/ 173105 w 178521"/>
                <a:gd name="connsiteY13" fmla="*/ 31615 h 70032"/>
                <a:gd name="connsiteX14" fmla="*/ 169406 w 178521"/>
                <a:gd name="connsiteY14" fmla="*/ 29212 h 70032"/>
                <a:gd name="connsiteX15" fmla="*/ 127478 w 178521"/>
                <a:gd name="connsiteY15" fmla="*/ 9988 h 70032"/>
                <a:gd name="connsiteX16" fmla="*/ 121312 w 178521"/>
                <a:gd name="connsiteY16" fmla="*/ 7585 h 70032"/>
                <a:gd name="connsiteX17" fmla="*/ 125012 w 178521"/>
                <a:gd name="connsiteY17" fmla="*/ 1577 h 70032"/>
                <a:gd name="connsiteX18" fmla="*/ 144395 w 178521"/>
                <a:gd name="connsiteY18" fmla="*/ 582 h 70032"/>
                <a:gd name="connsiteX19" fmla="*/ 34836 w 178521"/>
                <a:gd name="connsiteY19" fmla="*/ 582 h 70032"/>
                <a:gd name="connsiteX20" fmla="*/ 54624 w 178521"/>
                <a:gd name="connsiteY20" fmla="*/ 1577 h 70032"/>
                <a:gd name="connsiteX21" fmla="*/ 58400 w 178521"/>
                <a:gd name="connsiteY21" fmla="*/ 7585 h 70032"/>
                <a:gd name="connsiteX22" fmla="*/ 52106 w 178521"/>
                <a:gd name="connsiteY22" fmla="*/ 9988 h 70032"/>
                <a:gd name="connsiteX23" fmla="*/ 9305 w 178521"/>
                <a:gd name="connsiteY23" fmla="*/ 29212 h 70032"/>
                <a:gd name="connsiteX24" fmla="*/ 5528 w 178521"/>
                <a:gd name="connsiteY24" fmla="*/ 31615 h 70032"/>
                <a:gd name="connsiteX25" fmla="*/ 3011 w 178521"/>
                <a:gd name="connsiteY25" fmla="*/ 30414 h 70032"/>
                <a:gd name="connsiteX26" fmla="*/ 493 w 178521"/>
                <a:gd name="connsiteY26" fmla="*/ 24406 h 70032"/>
                <a:gd name="connsiteX27" fmla="*/ 34836 w 178521"/>
                <a:gd name="connsiteY27" fmla="*/ 582 h 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8521" h="70032">
                  <a:moveTo>
                    <a:pt x="133191" y="32819"/>
                  </a:moveTo>
                  <a:cubicBezTo>
                    <a:pt x="143114" y="32819"/>
                    <a:pt x="151796" y="41502"/>
                    <a:pt x="151796" y="51425"/>
                  </a:cubicBezTo>
                  <a:cubicBezTo>
                    <a:pt x="151796" y="61349"/>
                    <a:pt x="143114" y="70032"/>
                    <a:pt x="133191" y="70032"/>
                  </a:cubicBezTo>
                  <a:cubicBezTo>
                    <a:pt x="122029" y="70032"/>
                    <a:pt x="114587" y="61349"/>
                    <a:pt x="114587" y="51425"/>
                  </a:cubicBezTo>
                  <a:cubicBezTo>
                    <a:pt x="114587" y="41502"/>
                    <a:pt x="122029" y="32819"/>
                    <a:pt x="133191" y="32819"/>
                  </a:cubicBezTo>
                  <a:close/>
                  <a:moveTo>
                    <a:pt x="39811" y="32819"/>
                  </a:moveTo>
                  <a:cubicBezTo>
                    <a:pt x="49735" y="32819"/>
                    <a:pt x="58418" y="41502"/>
                    <a:pt x="58418" y="51425"/>
                  </a:cubicBezTo>
                  <a:cubicBezTo>
                    <a:pt x="58418" y="61349"/>
                    <a:pt x="49735" y="70032"/>
                    <a:pt x="39811" y="70032"/>
                  </a:cubicBezTo>
                  <a:cubicBezTo>
                    <a:pt x="29888" y="70032"/>
                    <a:pt x="21205" y="61349"/>
                    <a:pt x="21205" y="51425"/>
                  </a:cubicBezTo>
                  <a:cubicBezTo>
                    <a:pt x="21205" y="41502"/>
                    <a:pt x="29888" y="32819"/>
                    <a:pt x="39811" y="32819"/>
                  </a:cubicBezTo>
                  <a:close/>
                  <a:moveTo>
                    <a:pt x="144395" y="582"/>
                  </a:moveTo>
                  <a:cubicBezTo>
                    <a:pt x="161852" y="3455"/>
                    <a:pt x="173414" y="16296"/>
                    <a:pt x="178038" y="24406"/>
                  </a:cubicBezTo>
                  <a:cubicBezTo>
                    <a:pt x="179271" y="26809"/>
                    <a:pt x="178038" y="30414"/>
                    <a:pt x="175571" y="30414"/>
                  </a:cubicBezTo>
                  <a:cubicBezTo>
                    <a:pt x="174338" y="31615"/>
                    <a:pt x="174338" y="31615"/>
                    <a:pt x="173105" y="31615"/>
                  </a:cubicBezTo>
                  <a:cubicBezTo>
                    <a:pt x="171872" y="31615"/>
                    <a:pt x="170639" y="30414"/>
                    <a:pt x="169406" y="29212"/>
                  </a:cubicBezTo>
                  <a:cubicBezTo>
                    <a:pt x="169406" y="28011"/>
                    <a:pt x="154608" y="3980"/>
                    <a:pt x="127478" y="9988"/>
                  </a:cubicBezTo>
                  <a:cubicBezTo>
                    <a:pt x="123778" y="11189"/>
                    <a:pt x="121312" y="9988"/>
                    <a:pt x="121312" y="7585"/>
                  </a:cubicBezTo>
                  <a:cubicBezTo>
                    <a:pt x="120079" y="3980"/>
                    <a:pt x="121312" y="1577"/>
                    <a:pt x="125012" y="1577"/>
                  </a:cubicBezTo>
                  <a:cubicBezTo>
                    <a:pt x="132103" y="-225"/>
                    <a:pt x="138577" y="-375"/>
                    <a:pt x="144395" y="582"/>
                  </a:cubicBezTo>
                  <a:close/>
                  <a:moveTo>
                    <a:pt x="34836" y="582"/>
                  </a:moveTo>
                  <a:cubicBezTo>
                    <a:pt x="40776" y="-375"/>
                    <a:pt x="47386" y="-225"/>
                    <a:pt x="54624" y="1577"/>
                  </a:cubicBezTo>
                  <a:cubicBezTo>
                    <a:pt x="57141" y="1577"/>
                    <a:pt x="58400" y="3980"/>
                    <a:pt x="58400" y="7585"/>
                  </a:cubicBezTo>
                  <a:cubicBezTo>
                    <a:pt x="58400" y="9988"/>
                    <a:pt x="54624" y="11189"/>
                    <a:pt x="52106" y="9988"/>
                  </a:cubicBezTo>
                  <a:cubicBezTo>
                    <a:pt x="23152" y="3980"/>
                    <a:pt x="10564" y="28011"/>
                    <a:pt x="9305" y="29212"/>
                  </a:cubicBezTo>
                  <a:cubicBezTo>
                    <a:pt x="9305" y="30414"/>
                    <a:pt x="6787" y="31615"/>
                    <a:pt x="5528" y="31615"/>
                  </a:cubicBezTo>
                  <a:cubicBezTo>
                    <a:pt x="4269" y="31615"/>
                    <a:pt x="3011" y="31615"/>
                    <a:pt x="3011" y="30414"/>
                  </a:cubicBezTo>
                  <a:cubicBezTo>
                    <a:pt x="493" y="30414"/>
                    <a:pt x="-766" y="26809"/>
                    <a:pt x="493" y="24406"/>
                  </a:cubicBezTo>
                  <a:cubicBezTo>
                    <a:pt x="5214" y="16296"/>
                    <a:pt x="17015" y="3455"/>
                    <a:pt x="34836" y="582"/>
                  </a:cubicBezTo>
                  <a:close/>
                </a:path>
              </a:pathLst>
            </a:custGeom>
            <a:solidFill>
              <a:srgbClr val="2042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3" name="Freeform 198">
              <a:extLst>
                <a:ext uri="{FF2B5EF4-FFF2-40B4-BE49-F238E27FC236}">
                  <a16:creationId xmlns:a16="http://schemas.microsoft.com/office/drawing/2014/main" id="{E7C942AF-ACFE-B541-989F-FE93C079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7736" y="9022263"/>
              <a:ext cx="32959" cy="76902"/>
            </a:xfrm>
            <a:custGeom>
              <a:avLst/>
              <a:gdLst>
                <a:gd name="T0" fmla="*/ 20 w 26"/>
                <a:gd name="T1" fmla="*/ 60 h 61"/>
                <a:gd name="T2" fmla="*/ 20 w 26"/>
                <a:gd name="T3" fmla="*/ 60 h 61"/>
                <a:gd name="T4" fmla="*/ 4 w 26"/>
                <a:gd name="T5" fmla="*/ 53 h 61"/>
                <a:gd name="T6" fmla="*/ 4 w 26"/>
                <a:gd name="T7" fmla="*/ 53 h 61"/>
                <a:gd name="T8" fmla="*/ 17 w 26"/>
                <a:gd name="T9" fmla="*/ 25 h 61"/>
                <a:gd name="T10" fmla="*/ 17 w 26"/>
                <a:gd name="T11" fmla="*/ 4 h 61"/>
                <a:gd name="T12" fmla="*/ 17 w 26"/>
                <a:gd name="T13" fmla="*/ 4 h 61"/>
                <a:gd name="T14" fmla="*/ 20 w 26"/>
                <a:gd name="T15" fmla="*/ 0 h 61"/>
                <a:gd name="T16" fmla="*/ 20 w 26"/>
                <a:gd name="T17" fmla="*/ 0 h 61"/>
                <a:gd name="T18" fmla="*/ 25 w 26"/>
                <a:gd name="T19" fmla="*/ 4 h 61"/>
                <a:gd name="T20" fmla="*/ 25 w 26"/>
                <a:gd name="T21" fmla="*/ 27 h 61"/>
                <a:gd name="T22" fmla="*/ 25 w 26"/>
                <a:gd name="T23" fmla="*/ 27 h 61"/>
                <a:gd name="T24" fmla="*/ 23 w 26"/>
                <a:gd name="T25" fmla="*/ 30 h 61"/>
                <a:gd name="T26" fmla="*/ 23 w 26"/>
                <a:gd name="T27" fmla="*/ 30 h 61"/>
                <a:gd name="T28" fmla="*/ 12 w 26"/>
                <a:gd name="T29" fmla="*/ 50 h 61"/>
                <a:gd name="T30" fmla="*/ 12 w 26"/>
                <a:gd name="T31" fmla="*/ 50 h 61"/>
                <a:gd name="T32" fmla="*/ 20 w 26"/>
                <a:gd name="T33" fmla="*/ 52 h 61"/>
                <a:gd name="T34" fmla="*/ 20 w 26"/>
                <a:gd name="T35" fmla="*/ 52 h 61"/>
                <a:gd name="T36" fmla="*/ 25 w 26"/>
                <a:gd name="T37" fmla="*/ 56 h 61"/>
                <a:gd name="T38" fmla="*/ 25 w 26"/>
                <a:gd name="T39" fmla="*/ 56 h 61"/>
                <a:gd name="T40" fmla="*/ 20 w 26"/>
                <a:gd name="T4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61">
                  <a:moveTo>
                    <a:pt x="20" y="60"/>
                  </a:moveTo>
                  <a:lnTo>
                    <a:pt x="20" y="60"/>
                  </a:lnTo>
                  <a:cubicBezTo>
                    <a:pt x="12" y="60"/>
                    <a:pt x="6" y="58"/>
                    <a:pt x="4" y="53"/>
                  </a:cubicBezTo>
                  <a:lnTo>
                    <a:pt x="4" y="53"/>
                  </a:lnTo>
                  <a:cubicBezTo>
                    <a:pt x="0" y="44"/>
                    <a:pt x="12" y="30"/>
                    <a:pt x="17" y="25"/>
                  </a:cubicBezTo>
                  <a:lnTo>
                    <a:pt x="17" y="4"/>
                  </a:lnTo>
                  <a:lnTo>
                    <a:pt x="17" y="4"/>
                  </a:lnTo>
                  <a:cubicBezTo>
                    <a:pt x="17" y="2"/>
                    <a:pt x="19" y="0"/>
                    <a:pt x="20" y="0"/>
                  </a:cubicBezTo>
                  <a:lnTo>
                    <a:pt x="20" y="0"/>
                  </a:lnTo>
                  <a:cubicBezTo>
                    <a:pt x="23" y="0"/>
                    <a:pt x="25" y="2"/>
                    <a:pt x="25" y="4"/>
                  </a:cubicBezTo>
                  <a:lnTo>
                    <a:pt x="25" y="27"/>
                  </a:lnTo>
                  <a:lnTo>
                    <a:pt x="25" y="27"/>
                  </a:lnTo>
                  <a:cubicBezTo>
                    <a:pt x="25" y="28"/>
                    <a:pt x="24" y="29"/>
                    <a:pt x="23" y="30"/>
                  </a:cubicBezTo>
                  <a:lnTo>
                    <a:pt x="23" y="30"/>
                  </a:lnTo>
                  <a:cubicBezTo>
                    <a:pt x="17" y="36"/>
                    <a:pt x="10" y="46"/>
                    <a:pt x="12" y="50"/>
                  </a:cubicBezTo>
                  <a:lnTo>
                    <a:pt x="12" y="50"/>
                  </a:lnTo>
                  <a:cubicBezTo>
                    <a:pt x="12" y="52"/>
                    <a:pt x="15" y="52"/>
                    <a:pt x="20" y="52"/>
                  </a:cubicBezTo>
                  <a:lnTo>
                    <a:pt x="20" y="52"/>
                  </a:lnTo>
                  <a:cubicBezTo>
                    <a:pt x="23" y="52"/>
                    <a:pt x="25" y="54"/>
                    <a:pt x="25" y="56"/>
                  </a:cubicBezTo>
                  <a:lnTo>
                    <a:pt x="25" y="56"/>
                  </a:lnTo>
                  <a:cubicBezTo>
                    <a:pt x="25" y="58"/>
                    <a:pt x="23" y="60"/>
                    <a:pt x="20" y="60"/>
                  </a:cubicBezTo>
                </a:path>
              </a:pathLst>
            </a:custGeom>
            <a:solidFill>
              <a:srgbClr val="EF8F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4" name="Freeform 199">
              <a:extLst>
                <a:ext uri="{FF2B5EF4-FFF2-40B4-BE49-F238E27FC236}">
                  <a16:creationId xmlns:a16="http://schemas.microsoft.com/office/drawing/2014/main" id="{FD48B837-BB98-E846-AF73-0DA0F2B0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6187" y="9121137"/>
              <a:ext cx="87889" cy="43944"/>
            </a:xfrm>
            <a:custGeom>
              <a:avLst/>
              <a:gdLst>
                <a:gd name="T0" fmla="*/ 0 w 71"/>
                <a:gd name="T1" fmla="*/ 0 h 36"/>
                <a:gd name="T2" fmla="*/ 45 w 71"/>
                <a:gd name="T3" fmla="*/ 1 h 36"/>
                <a:gd name="T4" fmla="*/ 45 w 71"/>
                <a:gd name="T5" fmla="*/ 1 h 36"/>
                <a:gd name="T6" fmla="*/ 54 w 71"/>
                <a:gd name="T7" fmla="*/ 1 h 36"/>
                <a:gd name="T8" fmla="*/ 70 w 71"/>
                <a:gd name="T9" fmla="*/ 0 h 36"/>
                <a:gd name="T10" fmla="*/ 70 w 71"/>
                <a:gd name="T11" fmla="*/ 0 h 36"/>
                <a:gd name="T12" fmla="*/ 30 w 71"/>
                <a:gd name="T13" fmla="*/ 31 h 36"/>
                <a:gd name="T14" fmla="*/ 30 w 71"/>
                <a:gd name="T15" fmla="*/ 31 h 36"/>
                <a:gd name="T16" fmla="*/ 5 w 71"/>
                <a:gd name="T17" fmla="*/ 16 h 36"/>
                <a:gd name="T18" fmla="*/ 0 w 7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36">
                  <a:moveTo>
                    <a:pt x="0" y="0"/>
                  </a:moveTo>
                  <a:lnTo>
                    <a:pt x="45" y="1"/>
                  </a:lnTo>
                  <a:lnTo>
                    <a:pt x="45" y="1"/>
                  </a:lnTo>
                  <a:cubicBezTo>
                    <a:pt x="48" y="2"/>
                    <a:pt x="51" y="1"/>
                    <a:pt x="54" y="1"/>
                  </a:cubicBezTo>
                  <a:lnTo>
                    <a:pt x="70" y="0"/>
                  </a:lnTo>
                  <a:lnTo>
                    <a:pt x="70" y="0"/>
                  </a:lnTo>
                  <a:cubicBezTo>
                    <a:pt x="70" y="0"/>
                    <a:pt x="61" y="22"/>
                    <a:pt x="30" y="31"/>
                  </a:cubicBezTo>
                  <a:lnTo>
                    <a:pt x="30" y="31"/>
                  </a:lnTo>
                  <a:cubicBezTo>
                    <a:pt x="17" y="35"/>
                    <a:pt x="5" y="33"/>
                    <a:pt x="5" y="16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5" name="Freeform 202">
              <a:extLst>
                <a:ext uri="{FF2B5EF4-FFF2-40B4-BE49-F238E27FC236}">
                  <a16:creationId xmlns:a16="http://schemas.microsoft.com/office/drawing/2014/main" id="{E94FB51F-55B6-814B-915D-7DF63684A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1958" y="8736624"/>
              <a:ext cx="499868" cy="340569"/>
            </a:xfrm>
            <a:custGeom>
              <a:avLst/>
              <a:gdLst>
                <a:gd name="T0" fmla="*/ 122 w 400"/>
                <a:gd name="T1" fmla="*/ 27 h 272"/>
                <a:gd name="T2" fmla="*/ 122 w 400"/>
                <a:gd name="T3" fmla="*/ 27 h 272"/>
                <a:gd name="T4" fmla="*/ 33 w 400"/>
                <a:gd name="T5" fmla="*/ 42 h 272"/>
                <a:gd name="T6" fmla="*/ 33 w 400"/>
                <a:gd name="T7" fmla="*/ 42 h 272"/>
                <a:gd name="T8" fmla="*/ 94 w 400"/>
                <a:gd name="T9" fmla="*/ 169 h 272"/>
                <a:gd name="T10" fmla="*/ 94 w 400"/>
                <a:gd name="T11" fmla="*/ 169 h 272"/>
                <a:gd name="T12" fmla="*/ 131 w 400"/>
                <a:gd name="T13" fmla="*/ 158 h 272"/>
                <a:gd name="T14" fmla="*/ 139 w 400"/>
                <a:gd name="T15" fmla="*/ 153 h 272"/>
                <a:gd name="T16" fmla="*/ 139 w 400"/>
                <a:gd name="T17" fmla="*/ 153 h 272"/>
                <a:gd name="T18" fmla="*/ 178 w 400"/>
                <a:gd name="T19" fmla="*/ 181 h 272"/>
                <a:gd name="T20" fmla="*/ 178 w 400"/>
                <a:gd name="T21" fmla="*/ 181 h 272"/>
                <a:gd name="T22" fmla="*/ 237 w 400"/>
                <a:gd name="T23" fmla="*/ 151 h 272"/>
                <a:gd name="T24" fmla="*/ 237 w 400"/>
                <a:gd name="T25" fmla="*/ 151 h 272"/>
                <a:gd name="T26" fmla="*/ 289 w 400"/>
                <a:gd name="T27" fmla="*/ 193 h 272"/>
                <a:gd name="T28" fmla="*/ 289 w 400"/>
                <a:gd name="T29" fmla="*/ 193 h 272"/>
                <a:gd name="T30" fmla="*/ 306 w 400"/>
                <a:gd name="T31" fmla="*/ 271 h 272"/>
                <a:gd name="T32" fmla="*/ 306 w 400"/>
                <a:gd name="T33" fmla="*/ 271 h 272"/>
                <a:gd name="T34" fmla="*/ 358 w 400"/>
                <a:gd name="T35" fmla="*/ 208 h 272"/>
                <a:gd name="T36" fmla="*/ 358 w 400"/>
                <a:gd name="T37" fmla="*/ 208 h 272"/>
                <a:gd name="T38" fmla="*/ 397 w 400"/>
                <a:gd name="T39" fmla="*/ 141 h 272"/>
                <a:gd name="T40" fmla="*/ 397 w 400"/>
                <a:gd name="T41" fmla="*/ 141 h 272"/>
                <a:gd name="T42" fmla="*/ 350 w 400"/>
                <a:gd name="T43" fmla="*/ 82 h 272"/>
                <a:gd name="T44" fmla="*/ 350 w 400"/>
                <a:gd name="T45" fmla="*/ 82 h 272"/>
                <a:gd name="T46" fmla="*/ 311 w 400"/>
                <a:gd name="T47" fmla="*/ 19 h 272"/>
                <a:gd name="T48" fmla="*/ 311 w 400"/>
                <a:gd name="T49" fmla="*/ 19 h 272"/>
                <a:gd name="T50" fmla="*/ 238 w 400"/>
                <a:gd name="T51" fmla="*/ 37 h 272"/>
                <a:gd name="T52" fmla="*/ 238 w 400"/>
                <a:gd name="T53" fmla="*/ 37 h 272"/>
                <a:gd name="T54" fmla="*/ 181 w 400"/>
                <a:gd name="T55" fmla="*/ 2 h 272"/>
                <a:gd name="T56" fmla="*/ 181 w 400"/>
                <a:gd name="T57" fmla="*/ 2 h 272"/>
                <a:gd name="T58" fmla="*/ 122 w 400"/>
                <a:gd name="T59" fmla="*/ 2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272">
                  <a:moveTo>
                    <a:pt x="122" y="27"/>
                  </a:moveTo>
                  <a:lnTo>
                    <a:pt x="122" y="27"/>
                  </a:lnTo>
                  <a:cubicBezTo>
                    <a:pt x="122" y="27"/>
                    <a:pt x="69" y="2"/>
                    <a:pt x="33" y="42"/>
                  </a:cubicBezTo>
                  <a:lnTo>
                    <a:pt x="33" y="42"/>
                  </a:lnTo>
                  <a:cubicBezTo>
                    <a:pt x="0" y="78"/>
                    <a:pt x="5" y="171"/>
                    <a:pt x="94" y="169"/>
                  </a:cubicBezTo>
                  <a:lnTo>
                    <a:pt x="94" y="169"/>
                  </a:lnTo>
                  <a:cubicBezTo>
                    <a:pt x="107" y="169"/>
                    <a:pt x="120" y="165"/>
                    <a:pt x="131" y="158"/>
                  </a:cubicBezTo>
                  <a:lnTo>
                    <a:pt x="139" y="153"/>
                  </a:lnTo>
                  <a:lnTo>
                    <a:pt x="139" y="153"/>
                  </a:lnTo>
                  <a:cubicBezTo>
                    <a:pt x="139" y="153"/>
                    <a:pt x="147" y="181"/>
                    <a:pt x="178" y="181"/>
                  </a:cubicBezTo>
                  <a:lnTo>
                    <a:pt x="178" y="181"/>
                  </a:lnTo>
                  <a:cubicBezTo>
                    <a:pt x="209" y="181"/>
                    <a:pt x="237" y="151"/>
                    <a:pt x="237" y="151"/>
                  </a:cubicBezTo>
                  <a:lnTo>
                    <a:pt x="237" y="151"/>
                  </a:lnTo>
                  <a:cubicBezTo>
                    <a:pt x="237" y="151"/>
                    <a:pt x="219" y="203"/>
                    <a:pt x="289" y="193"/>
                  </a:cubicBezTo>
                  <a:lnTo>
                    <a:pt x="289" y="193"/>
                  </a:lnTo>
                  <a:cubicBezTo>
                    <a:pt x="289" y="193"/>
                    <a:pt x="272" y="271"/>
                    <a:pt x="306" y="271"/>
                  </a:cubicBezTo>
                  <a:lnTo>
                    <a:pt x="306" y="271"/>
                  </a:lnTo>
                  <a:cubicBezTo>
                    <a:pt x="341" y="271"/>
                    <a:pt x="358" y="208"/>
                    <a:pt x="358" y="208"/>
                  </a:cubicBezTo>
                  <a:lnTo>
                    <a:pt x="358" y="208"/>
                  </a:lnTo>
                  <a:cubicBezTo>
                    <a:pt x="358" y="208"/>
                    <a:pt x="394" y="192"/>
                    <a:pt x="397" y="141"/>
                  </a:cubicBezTo>
                  <a:lnTo>
                    <a:pt x="397" y="141"/>
                  </a:lnTo>
                  <a:cubicBezTo>
                    <a:pt x="399" y="89"/>
                    <a:pt x="350" y="82"/>
                    <a:pt x="350" y="82"/>
                  </a:cubicBezTo>
                  <a:lnTo>
                    <a:pt x="350" y="82"/>
                  </a:lnTo>
                  <a:cubicBezTo>
                    <a:pt x="350" y="82"/>
                    <a:pt x="357" y="35"/>
                    <a:pt x="311" y="19"/>
                  </a:cubicBezTo>
                  <a:lnTo>
                    <a:pt x="311" y="19"/>
                  </a:lnTo>
                  <a:cubicBezTo>
                    <a:pt x="265" y="2"/>
                    <a:pt x="238" y="37"/>
                    <a:pt x="238" y="37"/>
                  </a:cubicBezTo>
                  <a:lnTo>
                    <a:pt x="238" y="37"/>
                  </a:lnTo>
                  <a:cubicBezTo>
                    <a:pt x="238" y="37"/>
                    <a:pt x="222" y="5"/>
                    <a:pt x="181" y="2"/>
                  </a:cubicBezTo>
                  <a:lnTo>
                    <a:pt x="181" y="2"/>
                  </a:lnTo>
                  <a:cubicBezTo>
                    <a:pt x="139" y="0"/>
                    <a:pt x="122" y="27"/>
                    <a:pt x="122" y="27"/>
                  </a:cubicBezTo>
                </a:path>
              </a:pathLst>
            </a:custGeom>
            <a:solidFill>
              <a:srgbClr val="2042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6" name="Freeform 203">
              <a:extLst>
                <a:ext uri="{FF2B5EF4-FFF2-40B4-BE49-F238E27FC236}">
                  <a16:creationId xmlns:a16="http://schemas.microsoft.com/office/drawing/2014/main" id="{D4196396-9A2B-0249-B735-617156C9A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3510" y="9011276"/>
              <a:ext cx="93383" cy="104370"/>
            </a:xfrm>
            <a:custGeom>
              <a:avLst/>
              <a:gdLst>
                <a:gd name="T0" fmla="*/ 67 w 76"/>
                <a:gd name="T1" fmla="*/ 54 h 84"/>
                <a:gd name="T2" fmla="*/ 67 w 76"/>
                <a:gd name="T3" fmla="*/ 54 h 84"/>
                <a:gd name="T4" fmla="*/ 23 w 76"/>
                <a:gd name="T5" fmla="*/ 76 h 84"/>
                <a:gd name="T6" fmla="*/ 23 w 76"/>
                <a:gd name="T7" fmla="*/ 76 h 84"/>
                <a:gd name="T8" fmla="*/ 8 w 76"/>
                <a:gd name="T9" fmla="*/ 29 h 84"/>
                <a:gd name="T10" fmla="*/ 8 w 76"/>
                <a:gd name="T11" fmla="*/ 29 h 84"/>
                <a:gd name="T12" fmla="*/ 52 w 76"/>
                <a:gd name="T13" fmla="*/ 7 h 84"/>
                <a:gd name="T14" fmla="*/ 52 w 76"/>
                <a:gd name="T15" fmla="*/ 7 h 84"/>
                <a:gd name="T16" fmla="*/ 67 w 76"/>
                <a:gd name="T17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4">
                  <a:moveTo>
                    <a:pt x="67" y="54"/>
                  </a:moveTo>
                  <a:lnTo>
                    <a:pt x="67" y="54"/>
                  </a:lnTo>
                  <a:cubicBezTo>
                    <a:pt x="59" y="73"/>
                    <a:pt x="39" y="83"/>
                    <a:pt x="23" y="76"/>
                  </a:cubicBezTo>
                  <a:lnTo>
                    <a:pt x="23" y="76"/>
                  </a:lnTo>
                  <a:cubicBezTo>
                    <a:pt x="7" y="69"/>
                    <a:pt x="0" y="48"/>
                    <a:pt x="8" y="29"/>
                  </a:cubicBezTo>
                  <a:lnTo>
                    <a:pt x="8" y="29"/>
                  </a:lnTo>
                  <a:cubicBezTo>
                    <a:pt x="16" y="10"/>
                    <a:pt x="36" y="0"/>
                    <a:pt x="52" y="7"/>
                  </a:cubicBezTo>
                  <a:lnTo>
                    <a:pt x="52" y="7"/>
                  </a:lnTo>
                  <a:cubicBezTo>
                    <a:pt x="68" y="14"/>
                    <a:pt x="75" y="35"/>
                    <a:pt x="67" y="54"/>
                  </a:cubicBez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grpSp>
        <p:nvGrpSpPr>
          <p:cNvPr id="339" name="Skupina 338"/>
          <p:cNvGrpSpPr/>
          <p:nvPr/>
        </p:nvGrpSpPr>
        <p:grpSpPr>
          <a:xfrm>
            <a:off x="1076065" y="2979212"/>
            <a:ext cx="2146033" cy="2416769"/>
            <a:chOff x="3127050" y="4029621"/>
            <a:chExt cx="1820719" cy="1944367"/>
          </a:xfrm>
        </p:grpSpPr>
        <p:sp>
          <p:nvSpPr>
            <p:cNvPr id="340" name="Freeform 94">
              <a:extLst>
                <a:ext uri="{FF2B5EF4-FFF2-40B4-BE49-F238E27FC236}">
                  <a16:creationId xmlns:a16="http://schemas.microsoft.com/office/drawing/2014/main" id="{F4CC0C57-8E8E-5D46-8A3D-E0F043E76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86" y="5091924"/>
              <a:ext cx="1442387" cy="202083"/>
            </a:xfrm>
            <a:custGeom>
              <a:avLst/>
              <a:gdLst>
                <a:gd name="T0" fmla="*/ 163 w 1885"/>
                <a:gd name="T1" fmla="*/ 0 h 327"/>
                <a:gd name="T2" fmla="*/ 163 w 1885"/>
                <a:gd name="T3" fmla="*/ 0 h 327"/>
                <a:gd name="T4" fmla="*/ 0 w 1885"/>
                <a:gd name="T5" fmla="*/ 163 h 327"/>
                <a:gd name="T6" fmla="*/ 0 w 1885"/>
                <a:gd name="T7" fmla="*/ 163 h 327"/>
                <a:gd name="T8" fmla="*/ 163 w 1885"/>
                <a:gd name="T9" fmla="*/ 326 h 327"/>
                <a:gd name="T10" fmla="*/ 1884 w 1885"/>
                <a:gd name="T11" fmla="*/ 326 h 327"/>
                <a:gd name="T12" fmla="*/ 1884 w 1885"/>
                <a:gd name="T13" fmla="*/ 0 h 327"/>
                <a:gd name="T14" fmla="*/ 163 w 1885"/>
                <a:gd name="T1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5" h="327">
                  <a:moveTo>
                    <a:pt x="163" y="0"/>
                  </a:moveTo>
                  <a:lnTo>
                    <a:pt x="163" y="0"/>
                  </a:lnTo>
                  <a:cubicBezTo>
                    <a:pt x="73" y="0"/>
                    <a:pt x="0" y="73"/>
                    <a:pt x="0" y="163"/>
                  </a:cubicBezTo>
                  <a:lnTo>
                    <a:pt x="0" y="163"/>
                  </a:lnTo>
                  <a:cubicBezTo>
                    <a:pt x="0" y="253"/>
                    <a:pt x="73" y="326"/>
                    <a:pt x="163" y="326"/>
                  </a:cubicBezTo>
                  <a:lnTo>
                    <a:pt x="1884" y="326"/>
                  </a:lnTo>
                  <a:lnTo>
                    <a:pt x="1884" y="0"/>
                  </a:lnTo>
                  <a:lnTo>
                    <a:pt x="16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1" name="Freeform 95">
              <a:extLst>
                <a:ext uri="{FF2B5EF4-FFF2-40B4-BE49-F238E27FC236}">
                  <a16:creationId xmlns:a16="http://schemas.microsoft.com/office/drawing/2014/main" id="{F7A24EF3-AF8F-4246-B7AF-3BB42490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900" y="5760981"/>
              <a:ext cx="1547105" cy="213007"/>
            </a:xfrm>
            <a:custGeom>
              <a:avLst/>
              <a:gdLst>
                <a:gd name="T0" fmla="*/ 1162 w 2019"/>
                <a:gd name="T1" fmla="*/ 173 h 346"/>
                <a:gd name="T2" fmla="*/ 1162 w 2019"/>
                <a:gd name="T3" fmla="*/ 173 h 346"/>
                <a:gd name="T4" fmla="*/ 1162 w 2019"/>
                <a:gd name="T5" fmla="*/ 173 h 346"/>
                <a:gd name="T6" fmla="*/ 1285 w 2019"/>
                <a:gd name="T7" fmla="*/ 50 h 346"/>
                <a:gd name="T8" fmla="*/ 2018 w 2019"/>
                <a:gd name="T9" fmla="*/ 50 h 346"/>
                <a:gd name="T10" fmla="*/ 2018 w 2019"/>
                <a:gd name="T11" fmla="*/ 0 h 346"/>
                <a:gd name="T12" fmla="*/ 172 w 2019"/>
                <a:gd name="T13" fmla="*/ 0 h 346"/>
                <a:gd name="T14" fmla="*/ 172 w 2019"/>
                <a:gd name="T15" fmla="*/ 0 h 346"/>
                <a:gd name="T16" fmla="*/ 0 w 2019"/>
                <a:gd name="T17" fmla="*/ 173 h 346"/>
                <a:gd name="T18" fmla="*/ 0 w 2019"/>
                <a:gd name="T19" fmla="*/ 173 h 346"/>
                <a:gd name="T20" fmla="*/ 172 w 2019"/>
                <a:gd name="T21" fmla="*/ 345 h 346"/>
                <a:gd name="T22" fmla="*/ 2018 w 2019"/>
                <a:gd name="T23" fmla="*/ 345 h 346"/>
                <a:gd name="T24" fmla="*/ 2018 w 2019"/>
                <a:gd name="T25" fmla="*/ 295 h 346"/>
                <a:gd name="T26" fmla="*/ 1285 w 2019"/>
                <a:gd name="T27" fmla="*/ 295 h 346"/>
                <a:gd name="T28" fmla="*/ 1285 w 2019"/>
                <a:gd name="T29" fmla="*/ 295 h 346"/>
                <a:gd name="T30" fmla="*/ 1162 w 2019"/>
                <a:gd name="T31" fmla="*/ 1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9" h="346">
                  <a:moveTo>
                    <a:pt x="1162" y="173"/>
                  </a:moveTo>
                  <a:lnTo>
                    <a:pt x="1162" y="173"/>
                  </a:lnTo>
                  <a:lnTo>
                    <a:pt x="1162" y="173"/>
                  </a:lnTo>
                  <a:cubicBezTo>
                    <a:pt x="1162" y="105"/>
                    <a:pt x="1217" y="50"/>
                    <a:pt x="1285" y="50"/>
                  </a:cubicBezTo>
                  <a:lnTo>
                    <a:pt x="2018" y="50"/>
                  </a:lnTo>
                  <a:lnTo>
                    <a:pt x="2018" y="0"/>
                  </a:lnTo>
                  <a:lnTo>
                    <a:pt x="172" y="0"/>
                  </a:lnTo>
                  <a:lnTo>
                    <a:pt x="172" y="0"/>
                  </a:lnTo>
                  <a:cubicBezTo>
                    <a:pt x="77" y="0"/>
                    <a:pt x="0" y="77"/>
                    <a:pt x="0" y="173"/>
                  </a:cubicBezTo>
                  <a:lnTo>
                    <a:pt x="0" y="173"/>
                  </a:lnTo>
                  <a:cubicBezTo>
                    <a:pt x="0" y="268"/>
                    <a:pt x="77" y="345"/>
                    <a:pt x="172" y="345"/>
                  </a:cubicBezTo>
                  <a:lnTo>
                    <a:pt x="2018" y="345"/>
                  </a:lnTo>
                  <a:lnTo>
                    <a:pt x="2018" y="295"/>
                  </a:lnTo>
                  <a:lnTo>
                    <a:pt x="1285" y="295"/>
                  </a:lnTo>
                  <a:lnTo>
                    <a:pt x="1285" y="295"/>
                  </a:lnTo>
                  <a:cubicBezTo>
                    <a:pt x="1217" y="295"/>
                    <a:pt x="1162" y="241"/>
                    <a:pt x="1162" y="173"/>
                  </a:cubicBezTo>
                </a:path>
              </a:pathLst>
            </a:custGeom>
            <a:solidFill>
              <a:srgbClr val="427D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2" name="Freeform 96">
              <a:extLst>
                <a:ext uri="{FF2B5EF4-FFF2-40B4-BE49-F238E27FC236}">
                  <a16:creationId xmlns:a16="http://schemas.microsoft.com/office/drawing/2014/main" id="{9C855A1E-BAF7-6B4D-8EF8-5EF43EE5A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681" y="5791022"/>
              <a:ext cx="608032" cy="152928"/>
            </a:xfrm>
            <a:custGeom>
              <a:avLst/>
              <a:gdLst>
                <a:gd name="T0" fmla="*/ 123 w 793"/>
                <a:gd name="T1" fmla="*/ 0 h 246"/>
                <a:gd name="T2" fmla="*/ 123 w 793"/>
                <a:gd name="T3" fmla="*/ 0 h 246"/>
                <a:gd name="T4" fmla="*/ 0 w 793"/>
                <a:gd name="T5" fmla="*/ 123 h 246"/>
                <a:gd name="T6" fmla="*/ 0 w 793"/>
                <a:gd name="T7" fmla="*/ 123 h 246"/>
                <a:gd name="T8" fmla="*/ 123 w 793"/>
                <a:gd name="T9" fmla="*/ 245 h 246"/>
                <a:gd name="T10" fmla="*/ 792 w 793"/>
                <a:gd name="T11" fmla="*/ 245 h 246"/>
                <a:gd name="T12" fmla="*/ 792 w 793"/>
                <a:gd name="T13" fmla="*/ 0 h 246"/>
                <a:gd name="T14" fmla="*/ 123 w 793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3" h="246">
                  <a:moveTo>
                    <a:pt x="123" y="0"/>
                  </a:move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5"/>
                    <a:pt x="123" y="245"/>
                  </a:cubicBezTo>
                  <a:lnTo>
                    <a:pt x="792" y="245"/>
                  </a:lnTo>
                  <a:lnTo>
                    <a:pt x="792" y="0"/>
                  </a:lnTo>
                  <a:lnTo>
                    <a:pt x="12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3" name="Freeform 97">
              <a:extLst>
                <a:ext uri="{FF2B5EF4-FFF2-40B4-BE49-F238E27FC236}">
                  <a16:creationId xmlns:a16="http://schemas.microsoft.com/office/drawing/2014/main" id="{94D6BF8C-8050-DB4B-B225-13BD10F8A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072" y="5487896"/>
              <a:ext cx="401976" cy="273085"/>
            </a:xfrm>
            <a:custGeom>
              <a:avLst/>
              <a:gdLst>
                <a:gd name="T0" fmla="*/ 0 w 526"/>
                <a:gd name="T1" fmla="*/ 439 h 440"/>
                <a:gd name="T2" fmla="*/ 525 w 526"/>
                <a:gd name="T3" fmla="*/ 439 h 440"/>
                <a:gd name="T4" fmla="*/ 525 w 526"/>
                <a:gd name="T5" fmla="*/ 0 h 440"/>
                <a:gd name="T6" fmla="*/ 0 w 526"/>
                <a:gd name="T7" fmla="*/ 0 h 440"/>
                <a:gd name="T8" fmla="*/ 0 w 526"/>
                <a:gd name="T9" fmla="*/ 4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40">
                  <a:moveTo>
                    <a:pt x="0" y="439"/>
                  </a:moveTo>
                  <a:lnTo>
                    <a:pt x="525" y="439"/>
                  </a:lnTo>
                  <a:lnTo>
                    <a:pt x="525" y="0"/>
                  </a:lnTo>
                  <a:lnTo>
                    <a:pt x="0" y="0"/>
                  </a:lnTo>
                  <a:lnTo>
                    <a:pt x="0" y="439"/>
                  </a:lnTo>
                </a:path>
              </a:pathLst>
            </a:custGeom>
            <a:solidFill>
              <a:srgbClr val="55A6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4" name="Freeform 98">
              <a:extLst>
                <a:ext uri="{FF2B5EF4-FFF2-40B4-BE49-F238E27FC236}">
                  <a16:creationId xmlns:a16="http://schemas.microsoft.com/office/drawing/2014/main" id="{B691C675-6ED5-3944-B2FE-73E85C240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48" y="5487896"/>
              <a:ext cx="1327539" cy="273085"/>
            </a:xfrm>
            <a:custGeom>
              <a:avLst/>
              <a:gdLst>
                <a:gd name="T0" fmla="*/ 1732 w 1733"/>
                <a:gd name="T1" fmla="*/ 0 h 440"/>
                <a:gd name="T2" fmla="*/ 0 w 1733"/>
                <a:gd name="T3" fmla="*/ 0 h 440"/>
                <a:gd name="T4" fmla="*/ 0 w 1733"/>
                <a:gd name="T5" fmla="*/ 439 h 440"/>
                <a:gd name="T6" fmla="*/ 1732 w 1733"/>
                <a:gd name="T7" fmla="*/ 439 h 440"/>
                <a:gd name="T8" fmla="*/ 1732 w 1733"/>
                <a:gd name="T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3" h="440">
                  <a:moveTo>
                    <a:pt x="1732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1732" y="439"/>
                  </a:lnTo>
                  <a:lnTo>
                    <a:pt x="1732" y="0"/>
                  </a:lnTo>
                </a:path>
              </a:pathLst>
            </a:custGeom>
            <a:solidFill>
              <a:srgbClr val="69C5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5" name="Freeform 99">
              <a:extLst>
                <a:ext uri="{FF2B5EF4-FFF2-40B4-BE49-F238E27FC236}">
                  <a16:creationId xmlns:a16="http://schemas.microsoft.com/office/drawing/2014/main" id="{7407D505-FB7C-2D44-84C0-55597899A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252" y="5332239"/>
              <a:ext cx="1607909" cy="155657"/>
            </a:xfrm>
            <a:custGeom>
              <a:avLst/>
              <a:gdLst>
                <a:gd name="T0" fmla="*/ 1971 w 2098"/>
                <a:gd name="T1" fmla="*/ 0 h 252"/>
                <a:gd name="T2" fmla="*/ 0 w 2098"/>
                <a:gd name="T3" fmla="*/ 0 h 252"/>
                <a:gd name="T4" fmla="*/ 0 w 2098"/>
                <a:gd name="T5" fmla="*/ 47 h 252"/>
                <a:gd name="T6" fmla="*/ 527 w 2098"/>
                <a:gd name="T7" fmla="*/ 47 h 252"/>
                <a:gd name="T8" fmla="*/ 527 w 2098"/>
                <a:gd name="T9" fmla="*/ 47 h 252"/>
                <a:gd name="T10" fmla="*/ 606 w 2098"/>
                <a:gd name="T11" fmla="*/ 126 h 252"/>
                <a:gd name="T12" fmla="*/ 606 w 2098"/>
                <a:gd name="T13" fmla="*/ 126 h 252"/>
                <a:gd name="T14" fmla="*/ 527 w 2098"/>
                <a:gd name="T15" fmla="*/ 205 h 252"/>
                <a:gd name="T16" fmla="*/ 0 w 2098"/>
                <a:gd name="T17" fmla="*/ 205 h 252"/>
                <a:gd name="T18" fmla="*/ 0 w 2098"/>
                <a:gd name="T19" fmla="*/ 251 h 252"/>
                <a:gd name="T20" fmla="*/ 1971 w 2098"/>
                <a:gd name="T21" fmla="*/ 251 h 252"/>
                <a:gd name="T22" fmla="*/ 1971 w 2098"/>
                <a:gd name="T23" fmla="*/ 251 h 252"/>
                <a:gd name="T24" fmla="*/ 2097 w 2098"/>
                <a:gd name="T25" fmla="*/ 126 h 252"/>
                <a:gd name="T26" fmla="*/ 2097 w 2098"/>
                <a:gd name="T27" fmla="*/ 126 h 252"/>
                <a:gd name="T28" fmla="*/ 1971 w 2098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8" h="252">
                  <a:moveTo>
                    <a:pt x="197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527" y="47"/>
                  </a:lnTo>
                  <a:lnTo>
                    <a:pt x="527" y="47"/>
                  </a:lnTo>
                  <a:cubicBezTo>
                    <a:pt x="571" y="47"/>
                    <a:pt x="606" y="82"/>
                    <a:pt x="606" y="126"/>
                  </a:cubicBezTo>
                  <a:lnTo>
                    <a:pt x="606" y="126"/>
                  </a:lnTo>
                  <a:cubicBezTo>
                    <a:pt x="606" y="170"/>
                    <a:pt x="571" y="205"/>
                    <a:pt x="527" y="205"/>
                  </a:cubicBezTo>
                  <a:lnTo>
                    <a:pt x="0" y="205"/>
                  </a:lnTo>
                  <a:lnTo>
                    <a:pt x="0" y="251"/>
                  </a:lnTo>
                  <a:lnTo>
                    <a:pt x="1971" y="251"/>
                  </a:lnTo>
                  <a:lnTo>
                    <a:pt x="1971" y="251"/>
                  </a:lnTo>
                  <a:cubicBezTo>
                    <a:pt x="2040" y="251"/>
                    <a:pt x="2097" y="195"/>
                    <a:pt x="2097" y="126"/>
                  </a:cubicBezTo>
                  <a:lnTo>
                    <a:pt x="2097" y="126"/>
                  </a:lnTo>
                  <a:cubicBezTo>
                    <a:pt x="2097" y="56"/>
                    <a:pt x="2040" y="0"/>
                    <a:pt x="1971" y="0"/>
                  </a:cubicBez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6" name="Freeform 100">
              <a:extLst>
                <a:ext uri="{FF2B5EF4-FFF2-40B4-BE49-F238E27FC236}">
                  <a16:creationId xmlns:a16="http://schemas.microsoft.com/office/drawing/2014/main" id="{95FD9490-E7AD-654B-A511-E209F61D4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168" y="5362277"/>
              <a:ext cx="422244" cy="98311"/>
            </a:xfrm>
            <a:custGeom>
              <a:avLst/>
              <a:gdLst>
                <a:gd name="T0" fmla="*/ 549 w 550"/>
                <a:gd name="T1" fmla="*/ 79 h 159"/>
                <a:gd name="T2" fmla="*/ 549 w 550"/>
                <a:gd name="T3" fmla="*/ 79 h 159"/>
                <a:gd name="T4" fmla="*/ 549 w 550"/>
                <a:gd name="T5" fmla="*/ 79 h 159"/>
                <a:gd name="T6" fmla="*/ 470 w 550"/>
                <a:gd name="T7" fmla="*/ 0 h 159"/>
                <a:gd name="T8" fmla="*/ 0 w 550"/>
                <a:gd name="T9" fmla="*/ 0 h 159"/>
                <a:gd name="T10" fmla="*/ 0 w 550"/>
                <a:gd name="T11" fmla="*/ 158 h 159"/>
                <a:gd name="T12" fmla="*/ 470 w 550"/>
                <a:gd name="T13" fmla="*/ 158 h 159"/>
                <a:gd name="T14" fmla="*/ 470 w 550"/>
                <a:gd name="T15" fmla="*/ 158 h 159"/>
                <a:gd name="T16" fmla="*/ 549 w 550"/>
                <a:gd name="T17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159">
                  <a:moveTo>
                    <a:pt x="549" y="79"/>
                  </a:moveTo>
                  <a:lnTo>
                    <a:pt x="549" y="79"/>
                  </a:lnTo>
                  <a:lnTo>
                    <a:pt x="549" y="79"/>
                  </a:lnTo>
                  <a:cubicBezTo>
                    <a:pt x="549" y="35"/>
                    <a:pt x="514" y="0"/>
                    <a:pt x="470" y="0"/>
                  </a:cubicBezTo>
                  <a:lnTo>
                    <a:pt x="0" y="0"/>
                  </a:lnTo>
                  <a:lnTo>
                    <a:pt x="0" y="158"/>
                  </a:lnTo>
                  <a:lnTo>
                    <a:pt x="470" y="158"/>
                  </a:lnTo>
                  <a:lnTo>
                    <a:pt x="470" y="158"/>
                  </a:lnTo>
                  <a:cubicBezTo>
                    <a:pt x="514" y="158"/>
                    <a:pt x="549" y="123"/>
                    <a:pt x="549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7" name="Freeform 101">
              <a:extLst>
                <a:ext uri="{FF2B5EF4-FFF2-40B4-BE49-F238E27FC236}">
                  <a16:creationId xmlns:a16="http://schemas.microsoft.com/office/drawing/2014/main" id="{8D075FA3-C2DA-C545-8756-1618F2243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050" y="5050960"/>
              <a:ext cx="1803829" cy="281279"/>
            </a:xfrm>
            <a:custGeom>
              <a:avLst/>
              <a:gdLst>
                <a:gd name="T0" fmla="*/ 354 w 2354"/>
                <a:gd name="T1" fmla="*/ 227 h 455"/>
                <a:gd name="T2" fmla="*/ 354 w 2354"/>
                <a:gd name="T3" fmla="*/ 227 h 455"/>
                <a:gd name="T4" fmla="*/ 354 w 2354"/>
                <a:gd name="T5" fmla="*/ 227 h 455"/>
                <a:gd name="T6" fmla="*/ 517 w 2354"/>
                <a:gd name="T7" fmla="*/ 64 h 455"/>
                <a:gd name="T8" fmla="*/ 2353 w 2354"/>
                <a:gd name="T9" fmla="*/ 64 h 455"/>
                <a:gd name="T10" fmla="*/ 2353 w 2354"/>
                <a:gd name="T11" fmla="*/ 0 h 455"/>
                <a:gd name="T12" fmla="*/ 227 w 2354"/>
                <a:gd name="T13" fmla="*/ 0 h 455"/>
                <a:gd name="T14" fmla="*/ 227 w 2354"/>
                <a:gd name="T15" fmla="*/ 0 h 455"/>
                <a:gd name="T16" fmla="*/ 0 w 2354"/>
                <a:gd name="T17" fmla="*/ 227 h 455"/>
                <a:gd name="T18" fmla="*/ 0 w 2354"/>
                <a:gd name="T19" fmla="*/ 227 h 455"/>
                <a:gd name="T20" fmla="*/ 227 w 2354"/>
                <a:gd name="T21" fmla="*/ 454 h 455"/>
                <a:gd name="T22" fmla="*/ 2353 w 2354"/>
                <a:gd name="T23" fmla="*/ 454 h 455"/>
                <a:gd name="T24" fmla="*/ 2353 w 2354"/>
                <a:gd name="T25" fmla="*/ 390 h 455"/>
                <a:gd name="T26" fmla="*/ 517 w 2354"/>
                <a:gd name="T27" fmla="*/ 390 h 455"/>
                <a:gd name="T28" fmla="*/ 517 w 2354"/>
                <a:gd name="T29" fmla="*/ 390 h 455"/>
                <a:gd name="T30" fmla="*/ 354 w 2354"/>
                <a:gd name="T31" fmla="*/ 22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4" h="455">
                  <a:moveTo>
                    <a:pt x="354" y="227"/>
                  </a:moveTo>
                  <a:lnTo>
                    <a:pt x="354" y="227"/>
                  </a:lnTo>
                  <a:lnTo>
                    <a:pt x="354" y="227"/>
                  </a:lnTo>
                  <a:cubicBezTo>
                    <a:pt x="354" y="137"/>
                    <a:pt x="427" y="64"/>
                    <a:pt x="517" y="64"/>
                  </a:cubicBezTo>
                  <a:lnTo>
                    <a:pt x="2353" y="64"/>
                  </a:lnTo>
                  <a:lnTo>
                    <a:pt x="2353" y="0"/>
                  </a:lnTo>
                  <a:lnTo>
                    <a:pt x="227" y="0"/>
                  </a:lnTo>
                  <a:lnTo>
                    <a:pt x="227" y="0"/>
                  </a:lnTo>
                  <a:cubicBezTo>
                    <a:pt x="101" y="0"/>
                    <a:pt x="0" y="102"/>
                    <a:pt x="0" y="227"/>
                  </a:cubicBezTo>
                  <a:lnTo>
                    <a:pt x="0" y="227"/>
                  </a:lnTo>
                  <a:cubicBezTo>
                    <a:pt x="0" y="352"/>
                    <a:pt x="101" y="454"/>
                    <a:pt x="227" y="454"/>
                  </a:cubicBezTo>
                  <a:lnTo>
                    <a:pt x="2353" y="454"/>
                  </a:lnTo>
                  <a:lnTo>
                    <a:pt x="2353" y="390"/>
                  </a:lnTo>
                  <a:lnTo>
                    <a:pt x="517" y="390"/>
                  </a:lnTo>
                  <a:lnTo>
                    <a:pt x="517" y="390"/>
                  </a:lnTo>
                  <a:cubicBezTo>
                    <a:pt x="427" y="390"/>
                    <a:pt x="354" y="317"/>
                    <a:pt x="354" y="227"/>
                  </a:cubicBezTo>
                </a:path>
              </a:pathLst>
            </a:custGeom>
            <a:solidFill>
              <a:srgbClr val="F7C3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8" name="Freeform 102">
              <a:extLst>
                <a:ext uri="{FF2B5EF4-FFF2-40B4-BE49-F238E27FC236}">
                  <a16:creationId xmlns:a16="http://schemas.microsoft.com/office/drawing/2014/main" id="{A9CD4492-FCBE-504B-8592-496FD795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252" y="4810644"/>
              <a:ext cx="1567372" cy="240316"/>
            </a:xfrm>
            <a:custGeom>
              <a:avLst/>
              <a:gdLst>
                <a:gd name="T0" fmla="*/ 1305 w 2048"/>
                <a:gd name="T1" fmla="*/ 194 h 389"/>
                <a:gd name="T2" fmla="*/ 1305 w 2048"/>
                <a:gd name="T3" fmla="*/ 194 h 389"/>
                <a:gd name="T4" fmla="*/ 1305 w 2048"/>
                <a:gd name="T5" fmla="*/ 194 h 389"/>
                <a:gd name="T6" fmla="*/ 1436 w 2048"/>
                <a:gd name="T7" fmla="*/ 62 h 389"/>
                <a:gd name="T8" fmla="*/ 2047 w 2048"/>
                <a:gd name="T9" fmla="*/ 62 h 389"/>
                <a:gd name="T10" fmla="*/ 2047 w 2048"/>
                <a:gd name="T11" fmla="*/ 0 h 389"/>
                <a:gd name="T12" fmla="*/ 193 w 2048"/>
                <a:gd name="T13" fmla="*/ 0 h 389"/>
                <a:gd name="T14" fmla="*/ 193 w 2048"/>
                <a:gd name="T15" fmla="*/ 0 h 389"/>
                <a:gd name="T16" fmla="*/ 0 w 2048"/>
                <a:gd name="T17" fmla="*/ 194 h 389"/>
                <a:gd name="T18" fmla="*/ 0 w 2048"/>
                <a:gd name="T19" fmla="*/ 194 h 389"/>
                <a:gd name="T20" fmla="*/ 0 w 2048"/>
                <a:gd name="T21" fmla="*/ 194 h 389"/>
                <a:gd name="T22" fmla="*/ 193 w 2048"/>
                <a:gd name="T23" fmla="*/ 388 h 389"/>
                <a:gd name="T24" fmla="*/ 2047 w 2048"/>
                <a:gd name="T25" fmla="*/ 388 h 389"/>
                <a:gd name="T26" fmla="*/ 2047 w 2048"/>
                <a:gd name="T27" fmla="*/ 326 h 389"/>
                <a:gd name="T28" fmla="*/ 1436 w 2048"/>
                <a:gd name="T29" fmla="*/ 326 h 389"/>
                <a:gd name="T30" fmla="*/ 1436 w 2048"/>
                <a:gd name="T31" fmla="*/ 326 h 389"/>
                <a:gd name="T32" fmla="*/ 1305 w 2048"/>
                <a:gd name="T3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8" h="389">
                  <a:moveTo>
                    <a:pt x="1305" y="194"/>
                  </a:moveTo>
                  <a:lnTo>
                    <a:pt x="1305" y="194"/>
                  </a:lnTo>
                  <a:lnTo>
                    <a:pt x="1305" y="194"/>
                  </a:lnTo>
                  <a:cubicBezTo>
                    <a:pt x="1305" y="121"/>
                    <a:pt x="1363" y="62"/>
                    <a:pt x="1436" y="62"/>
                  </a:cubicBezTo>
                  <a:lnTo>
                    <a:pt x="2047" y="62"/>
                  </a:lnTo>
                  <a:lnTo>
                    <a:pt x="2047" y="0"/>
                  </a:lnTo>
                  <a:lnTo>
                    <a:pt x="193" y="0"/>
                  </a:lnTo>
                  <a:lnTo>
                    <a:pt x="193" y="0"/>
                  </a:lnTo>
                  <a:cubicBezTo>
                    <a:pt x="87" y="0"/>
                    <a:pt x="0" y="87"/>
                    <a:pt x="0" y="194"/>
                  </a:cubicBezTo>
                  <a:lnTo>
                    <a:pt x="0" y="194"/>
                  </a:lnTo>
                  <a:lnTo>
                    <a:pt x="0" y="194"/>
                  </a:lnTo>
                  <a:cubicBezTo>
                    <a:pt x="0" y="301"/>
                    <a:pt x="87" y="388"/>
                    <a:pt x="193" y="388"/>
                  </a:cubicBezTo>
                  <a:lnTo>
                    <a:pt x="2047" y="388"/>
                  </a:lnTo>
                  <a:lnTo>
                    <a:pt x="2047" y="326"/>
                  </a:lnTo>
                  <a:lnTo>
                    <a:pt x="1436" y="326"/>
                  </a:lnTo>
                  <a:lnTo>
                    <a:pt x="1436" y="326"/>
                  </a:lnTo>
                  <a:cubicBezTo>
                    <a:pt x="1363" y="326"/>
                    <a:pt x="1305" y="266"/>
                    <a:pt x="1305" y="194"/>
                  </a:cubicBezTo>
                </a:path>
              </a:pathLst>
            </a:custGeom>
            <a:solidFill>
              <a:srgbClr val="69C5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9" name="Freeform 103">
              <a:extLst>
                <a:ext uri="{FF2B5EF4-FFF2-40B4-BE49-F238E27FC236}">
                  <a16:creationId xmlns:a16="http://schemas.microsoft.com/office/drawing/2014/main" id="{6B78C36D-42CA-D144-BBEE-02C030CB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129" y="4848876"/>
              <a:ext cx="520206" cy="163851"/>
            </a:xfrm>
            <a:custGeom>
              <a:avLst/>
              <a:gdLst>
                <a:gd name="T0" fmla="*/ 131 w 677"/>
                <a:gd name="T1" fmla="*/ 0 h 265"/>
                <a:gd name="T2" fmla="*/ 131 w 677"/>
                <a:gd name="T3" fmla="*/ 0 h 265"/>
                <a:gd name="T4" fmla="*/ 0 w 677"/>
                <a:gd name="T5" fmla="*/ 132 h 265"/>
                <a:gd name="T6" fmla="*/ 0 w 677"/>
                <a:gd name="T7" fmla="*/ 132 h 265"/>
                <a:gd name="T8" fmla="*/ 0 w 677"/>
                <a:gd name="T9" fmla="*/ 132 h 265"/>
                <a:gd name="T10" fmla="*/ 131 w 677"/>
                <a:gd name="T11" fmla="*/ 264 h 265"/>
                <a:gd name="T12" fmla="*/ 676 w 677"/>
                <a:gd name="T13" fmla="*/ 264 h 265"/>
                <a:gd name="T14" fmla="*/ 676 w 677"/>
                <a:gd name="T15" fmla="*/ 0 h 265"/>
                <a:gd name="T16" fmla="*/ 131 w 677"/>
                <a:gd name="T1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265">
                  <a:moveTo>
                    <a:pt x="131" y="0"/>
                  </a:move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lnTo>
                    <a:pt x="0" y="132"/>
                  </a:lnTo>
                  <a:cubicBezTo>
                    <a:pt x="0" y="204"/>
                    <a:pt x="58" y="264"/>
                    <a:pt x="131" y="264"/>
                  </a:cubicBezTo>
                  <a:lnTo>
                    <a:pt x="676" y="264"/>
                  </a:lnTo>
                  <a:lnTo>
                    <a:pt x="676" y="0"/>
                  </a:lnTo>
                  <a:lnTo>
                    <a:pt x="1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0" name="Freeform 45">
              <a:extLst>
                <a:ext uri="{FF2B5EF4-FFF2-40B4-BE49-F238E27FC236}">
                  <a16:creationId xmlns:a16="http://schemas.microsoft.com/office/drawing/2014/main" id="{C3505F4A-4B3E-B945-B848-BB5218A6E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662" y="5146540"/>
              <a:ext cx="1441623" cy="116842"/>
            </a:xfrm>
            <a:custGeom>
              <a:avLst/>
              <a:gdLst>
                <a:gd name="connsiteX0" fmla="*/ 1516082 w 2344286"/>
                <a:gd name="connsiteY0" fmla="*/ 203242 h 235024"/>
                <a:gd name="connsiteX1" fmla="*/ 2344285 w 2344286"/>
                <a:gd name="connsiteY1" fmla="*/ 203242 h 235024"/>
                <a:gd name="connsiteX2" fmla="*/ 2344285 w 2344286"/>
                <a:gd name="connsiteY2" fmla="*/ 235024 h 235024"/>
                <a:gd name="connsiteX3" fmla="*/ 1516082 w 2344286"/>
                <a:gd name="connsiteY3" fmla="*/ 235024 h 235024"/>
                <a:gd name="connsiteX4" fmla="*/ 0 w 2344286"/>
                <a:gd name="connsiteY4" fmla="*/ 115353 h 235024"/>
                <a:gd name="connsiteX5" fmla="*/ 548053 w 2344286"/>
                <a:gd name="connsiteY5" fmla="*/ 115353 h 235024"/>
                <a:gd name="connsiteX6" fmla="*/ 548053 w 2344286"/>
                <a:gd name="connsiteY6" fmla="*/ 147091 h 235024"/>
                <a:gd name="connsiteX7" fmla="*/ 6256 w 2344286"/>
                <a:gd name="connsiteY7" fmla="*/ 147091 h 235024"/>
                <a:gd name="connsiteX8" fmla="*/ 0 w 2344286"/>
                <a:gd name="connsiteY8" fmla="*/ 115353 h 235024"/>
                <a:gd name="connsiteX9" fmla="*/ 2043414 w 2344286"/>
                <a:gd name="connsiteY9" fmla="*/ 0 h 235024"/>
                <a:gd name="connsiteX10" fmla="*/ 2344286 w 2344286"/>
                <a:gd name="connsiteY10" fmla="*/ 0 h 235024"/>
                <a:gd name="connsiteX11" fmla="*/ 2344286 w 2344286"/>
                <a:gd name="connsiteY11" fmla="*/ 31782 h 235024"/>
                <a:gd name="connsiteX12" fmla="*/ 2043414 w 2344286"/>
                <a:gd name="connsiteY12" fmla="*/ 31782 h 235024"/>
                <a:gd name="connsiteX13" fmla="*/ 19172 w 2344286"/>
                <a:gd name="connsiteY13" fmla="*/ 0 h 235024"/>
                <a:gd name="connsiteX14" fmla="*/ 844688 w 2344286"/>
                <a:gd name="connsiteY14" fmla="*/ 0 h 235024"/>
                <a:gd name="connsiteX15" fmla="*/ 844688 w 2344286"/>
                <a:gd name="connsiteY15" fmla="*/ 31782 h 235024"/>
                <a:gd name="connsiteX16" fmla="*/ 5497 w 2344286"/>
                <a:gd name="connsiteY16" fmla="*/ 31782 h 235024"/>
                <a:gd name="connsiteX17" fmla="*/ 19172 w 2344286"/>
                <a:gd name="connsiteY17" fmla="*/ 0 h 23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44286" h="235024">
                  <a:moveTo>
                    <a:pt x="1516082" y="203242"/>
                  </a:moveTo>
                  <a:lnTo>
                    <a:pt x="2344285" y="203242"/>
                  </a:lnTo>
                  <a:lnTo>
                    <a:pt x="2344285" y="235024"/>
                  </a:lnTo>
                  <a:lnTo>
                    <a:pt x="1516082" y="235024"/>
                  </a:lnTo>
                  <a:close/>
                  <a:moveTo>
                    <a:pt x="0" y="115353"/>
                  </a:moveTo>
                  <a:lnTo>
                    <a:pt x="548053" y="115353"/>
                  </a:lnTo>
                  <a:lnTo>
                    <a:pt x="548053" y="147091"/>
                  </a:lnTo>
                  <a:lnTo>
                    <a:pt x="6256" y="147091"/>
                  </a:lnTo>
                  <a:cubicBezTo>
                    <a:pt x="2502" y="137326"/>
                    <a:pt x="1251" y="126339"/>
                    <a:pt x="0" y="115353"/>
                  </a:cubicBezTo>
                  <a:close/>
                  <a:moveTo>
                    <a:pt x="2043414" y="0"/>
                  </a:moveTo>
                  <a:lnTo>
                    <a:pt x="2344286" y="0"/>
                  </a:lnTo>
                  <a:lnTo>
                    <a:pt x="2344286" y="31782"/>
                  </a:lnTo>
                  <a:lnTo>
                    <a:pt x="2043414" y="31782"/>
                  </a:lnTo>
                  <a:close/>
                  <a:moveTo>
                    <a:pt x="19172" y="0"/>
                  </a:moveTo>
                  <a:lnTo>
                    <a:pt x="844688" y="0"/>
                  </a:lnTo>
                  <a:lnTo>
                    <a:pt x="844688" y="31782"/>
                  </a:lnTo>
                  <a:lnTo>
                    <a:pt x="5497" y="31782"/>
                  </a:lnTo>
                  <a:cubicBezTo>
                    <a:pt x="9226" y="20011"/>
                    <a:pt x="12956" y="9417"/>
                    <a:pt x="19172" y="0"/>
                  </a:cubicBezTo>
                  <a:close/>
                </a:path>
              </a:pathLst>
            </a:custGeom>
            <a:solidFill>
              <a:srgbClr val="D7D8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1" name="Freeform 46">
              <a:extLst>
                <a:ext uri="{FF2B5EF4-FFF2-40B4-BE49-F238E27FC236}">
                  <a16:creationId xmlns:a16="http://schemas.microsoft.com/office/drawing/2014/main" id="{F5816124-FB0C-0E4E-ACCE-2ABD97266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680" y="5821061"/>
              <a:ext cx="603894" cy="94996"/>
            </a:xfrm>
            <a:custGeom>
              <a:avLst/>
              <a:gdLst>
                <a:gd name="connsiteX0" fmla="*/ 796492 w 982018"/>
                <a:gd name="connsiteY0" fmla="*/ 159301 h 191083"/>
                <a:gd name="connsiteX1" fmla="*/ 982018 w 982018"/>
                <a:gd name="connsiteY1" fmla="*/ 159301 h 191083"/>
                <a:gd name="connsiteX2" fmla="*/ 982018 w 982018"/>
                <a:gd name="connsiteY2" fmla="*/ 191083 h 191083"/>
                <a:gd name="connsiteX3" fmla="*/ 796492 w 982018"/>
                <a:gd name="connsiteY3" fmla="*/ 191083 h 191083"/>
                <a:gd name="connsiteX4" fmla="*/ 0 w 982018"/>
                <a:gd name="connsiteY4" fmla="*/ 76902 h 191083"/>
                <a:gd name="connsiteX5" fmla="*/ 212981 w 982018"/>
                <a:gd name="connsiteY5" fmla="*/ 76902 h 191083"/>
                <a:gd name="connsiteX6" fmla="*/ 212981 w 982018"/>
                <a:gd name="connsiteY6" fmla="*/ 108684 h 191083"/>
                <a:gd name="connsiteX7" fmla="*/ 0 w 982018"/>
                <a:gd name="connsiteY7" fmla="*/ 108684 h 191083"/>
                <a:gd name="connsiteX8" fmla="*/ 0 w 982018"/>
                <a:gd name="connsiteY8" fmla="*/ 93381 h 191083"/>
                <a:gd name="connsiteX9" fmla="*/ 0 w 982018"/>
                <a:gd name="connsiteY9" fmla="*/ 76902 h 191083"/>
                <a:gd name="connsiteX10" fmla="*/ 324088 w 982018"/>
                <a:gd name="connsiteY10" fmla="*/ 0 h 191083"/>
                <a:gd name="connsiteX11" fmla="*/ 982009 w 982018"/>
                <a:gd name="connsiteY11" fmla="*/ 0 h 191083"/>
                <a:gd name="connsiteX12" fmla="*/ 982009 w 982018"/>
                <a:gd name="connsiteY12" fmla="*/ 31738 h 191083"/>
                <a:gd name="connsiteX13" fmla="*/ 324088 w 982018"/>
                <a:gd name="connsiteY13" fmla="*/ 31738 h 1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2018" h="191083">
                  <a:moveTo>
                    <a:pt x="796492" y="159301"/>
                  </a:moveTo>
                  <a:lnTo>
                    <a:pt x="982018" y="159301"/>
                  </a:lnTo>
                  <a:lnTo>
                    <a:pt x="982018" y="191083"/>
                  </a:lnTo>
                  <a:lnTo>
                    <a:pt x="796492" y="191083"/>
                  </a:lnTo>
                  <a:close/>
                  <a:moveTo>
                    <a:pt x="0" y="76902"/>
                  </a:moveTo>
                  <a:lnTo>
                    <a:pt x="212981" y="76902"/>
                  </a:lnTo>
                  <a:lnTo>
                    <a:pt x="212981" y="108684"/>
                  </a:lnTo>
                  <a:lnTo>
                    <a:pt x="0" y="108684"/>
                  </a:lnTo>
                  <a:cubicBezTo>
                    <a:pt x="0" y="102798"/>
                    <a:pt x="0" y="98090"/>
                    <a:pt x="0" y="93381"/>
                  </a:cubicBezTo>
                  <a:cubicBezTo>
                    <a:pt x="0" y="88673"/>
                    <a:pt x="0" y="82788"/>
                    <a:pt x="0" y="76902"/>
                  </a:cubicBezTo>
                  <a:close/>
                  <a:moveTo>
                    <a:pt x="324088" y="0"/>
                  </a:moveTo>
                  <a:lnTo>
                    <a:pt x="982009" y="0"/>
                  </a:lnTo>
                  <a:lnTo>
                    <a:pt x="982009" y="31738"/>
                  </a:lnTo>
                  <a:lnTo>
                    <a:pt x="324088" y="31738"/>
                  </a:lnTo>
                  <a:close/>
                </a:path>
              </a:pathLst>
            </a:custGeom>
            <a:solidFill>
              <a:srgbClr val="D7D8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2" name="Freeform 47">
              <a:extLst>
                <a:ext uri="{FF2B5EF4-FFF2-40B4-BE49-F238E27FC236}">
                  <a16:creationId xmlns:a16="http://schemas.microsoft.com/office/drawing/2014/main" id="{5E24B815-5600-D747-BB75-68BB13506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166" y="5386855"/>
              <a:ext cx="418103" cy="51279"/>
            </a:xfrm>
            <a:custGeom>
              <a:avLst/>
              <a:gdLst>
                <a:gd name="connsiteX0" fmla="*/ 0 w 679896"/>
                <a:gd name="connsiteY0" fmla="*/ 82395 h 103146"/>
                <a:gd name="connsiteX1" fmla="*/ 174540 w 679896"/>
                <a:gd name="connsiteY1" fmla="*/ 82395 h 103146"/>
                <a:gd name="connsiteX2" fmla="*/ 174540 w 679896"/>
                <a:gd name="connsiteY2" fmla="*/ 103146 h 103146"/>
                <a:gd name="connsiteX3" fmla="*/ 0 w 679896"/>
                <a:gd name="connsiteY3" fmla="*/ 103146 h 103146"/>
                <a:gd name="connsiteX4" fmla="*/ 302116 w 679896"/>
                <a:gd name="connsiteY4" fmla="*/ 0 h 103146"/>
                <a:gd name="connsiteX5" fmla="*/ 671197 w 679896"/>
                <a:gd name="connsiteY5" fmla="*/ 0 h 103146"/>
                <a:gd name="connsiteX6" fmla="*/ 679896 w 679896"/>
                <a:gd name="connsiteY6" fmla="*/ 20816 h 103146"/>
                <a:gd name="connsiteX7" fmla="*/ 302116 w 679896"/>
                <a:gd name="connsiteY7" fmla="*/ 20816 h 1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896" h="103146">
                  <a:moveTo>
                    <a:pt x="0" y="82395"/>
                  </a:moveTo>
                  <a:lnTo>
                    <a:pt x="174540" y="82395"/>
                  </a:lnTo>
                  <a:lnTo>
                    <a:pt x="174540" y="103146"/>
                  </a:lnTo>
                  <a:lnTo>
                    <a:pt x="0" y="103146"/>
                  </a:lnTo>
                  <a:close/>
                  <a:moveTo>
                    <a:pt x="302116" y="0"/>
                  </a:moveTo>
                  <a:lnTo>
                    <a:pt x="671197" y="0"/>
                  </a:lnTo>
                  <a:cubicBezTo>
                    <a:pt x="674925" y="6939"/>
                    <a:pt x="677410" y="13877"/>
                    <a:pt x="679896" y="20816"/>
                  </a:cubicBezTo>
                  <a:lnTo>
                    <a:pt x="302116" y="20816"/>
                  </a:lnTo>
                  <a:close/>
                </a:path>
              </a:pathLst>
            </a:custGeom>
            <a:solidFill>
              <a:srgbClr val="E4E5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3" name="Freeform 48">
              <a:extLst>
                <a:ext uri="{FF2B5EF4-FFF2-40B4-BE49-F238E27FC236}">
                  <a16:creationId xmlns:a16="http://schemas.microsoft.com/office/drawing/2014/main" id="{BA483A9A-CFCE-1244-A515-C3F953B10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129" y="4930802"/>
              <a:ext cx="519435" cy="54010"/>
            </a:xfrm>
            <a:custGeom>
              <a:avLst/>
              <a:gdLst>
                <a:gd name="connsiteX0" fmla="*/ 510855 w 844675"/>
                <a:gd name="connsiteY0" fmla="*/ 76902 h 108640"/>
                <a:gd name="connsiteX1" fmla="*/ 844675 w 844675"/>
                <a:gd name="connsiteY1" fmla="*/ 76902 h 108640"/>
                <a:gd name="connsiteX2" fmla="*/ 844675 w 844675"/>
                <a:gd name="connsiteY2" fmla="*/ 108640 h 108640"/>
                <a:gd name="connsiteX3" fmla="*/ 510855 w 844675"/>
                <a:gd name="connsiteY3" fmla="*/ 108640 h 108640"/>
                <a:gd name="connsiteX4" fmla="*/ 0 w 844675"/>
                <a:gd name="connsiteY4" fmla="*/ 0 h 108640"/>
                <a:gd name="connsiteX5" fmla="*/ 185526 w 844675"/>
                <a:gd name="connsiteY5" fmla="*/ 0 h 108640"/>
                <a:gd name="connsiteX6" fmla="*/ 185526 w 844675"/>
                <a:gd name="connsiteY6" fmla="*/ 31782 h 108640"/>
                <a:gd name="connsiteX7" fmla="*/ 2474 w 844675"/>
                <a:gd name="connsiteY7" fmla="*/ 31782 h 108640"/>
                <a:gd name="connsiteX8" fmla="*/ 0 w 844675"/>
                <a:gd name="connsiteY8" fmla="*/ 0 h 10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675" h="108640">
                  <a:moveTo>
                    <a:pt x="510855" y="76902"/>
                  </a:moveTo>
                  <a:lnTo>
                    <a:pt x="844675" y="76902"/>
                  </a:lnTo>
                  <a:lnTo>
                    <a:pt x="844675" y="108640"/>
                  </a:lnTo>
                  <a:lnTo>
                    <a:pt x="510855" y="108640"/>
                  </a:lnTo>
                  <a:close/>
                  <a:moveTo>
                    <a:pt x="0" y="0"/>
                  </a:moveTo>
                  <a:lnTo>
                    <a:pt x="185526" y="0"/>
                  </a:lnTo>
                  <a:lnTo>
                    <a:pt x="185526" y="31782"/>
                  </a:lnTo>
                  <a:lnTo>
                    <a:pt x="2474" y="31782"/>
                  </a:lnTo>
                  <a:cubicBezTo>
                    <a:pt x="0" y="21188"/>
                    <a:pt x="0" y="10594"/>
                    <a:pt x="0" y="0"/>
                  </a:cubicBezTo>
                  <a:close/>
                </a:path>
              </a:pathLst>
            </a:custGeom>
            <a:solidFill>
              <a:srgbClr val="D7D8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4" name="Freeform 115">
              <a:extLst>
                <a:ext uri="{FF2B5EF4-FFF2-40B4-BE49-F238E27FC236}">
                  <a16:creationId xmlns:a16="http://schemas.microsoft.com/office/drawing/2014/main" id="{BF3593F1-BCB6-6E47-A71C-46E0305E7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252" y="4930802"/>
              <a:ext cx="1567372" cy="120157"/>
            </a:xfrm>
            <a:custGeom>
              <a:avLst/>
              <a:gdLst>
                <a:gd name="T0" fmla="*/ 0 w 2048"/>
                <a:gd name="T1" fmla="*/ 0 h 195"/>
                <a:gd name="T2" fmla="*/ 0 w 2048"/>
                <a:gd name="T3" fmla="*/ 0 h 195"/>
                <a:gd name="T4" fmla="*/ 193 w 2048"/>
                <a:gd name="T5" fmla="*/ 194 h 195"/>
                <a:gd name="T6" fmla="*/ 2047 w 2048"/>
                <a:gd name="T7" fmla="*/ 194 h 195"/>
                <a:gd name="T8" fmla="*/ 2047 w 2048"/>
                <a:gd name="T9" fmla="*/ 132 h 195"/>
                <a:gd name="T10" fmla="*/ 1436 w 2048"/>
                <a:gd name="T11" fmla="*/ 132 h 195"/>
                <a:gd name="T12" fmla="*/ 1436 w 2048"/>
                <a:gd name="T13" fmla="*/ 132 h 195"/>
                <a:gd name="T14" fmla="*/ 1305 w 2048"/>
                <a:gd name="T15" fmla="*/ 0 h 195"/>
                <a:gd name="T16" fmla="*/ 1305 w 2048"/>
                <a:gd name="T17" fmla="*/ 0 h 195"/>
                <a:gd name="T18" fmla="*/ 0 w 2048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195">
                  <a:moveTo>
                    <a:pt x="0" y="0"/>
                  </a:moveTo>
                  <a:lnTo>
                    <a:pt x="0" y="0"/>
                  </a:lnTo>
                  <a:cubicBezTo>
                    <a:pt x="0" y="107"/>
                    <a:pt x="87" y="194"/>
                    <a:pt x="193" y="194"/>
                  </a:cubicBezTo>
                  <a:lnTo>
                    <a:pt x="2047" y="194"/>
                  </a:lnTo>
                  <a:lnTo>
                    <a:pt x="2047" y="132"/>
                  </a:lnTo>
                  <a:lnTo>
                    <a:pt x="1436" y="132"/>
                  </a:lnTo>
                  <a:lnTo>
                    <a:pt x="1436" y="132"/>
                  </a:lnTo>
                  <a:cubicBezTo>
                    <a:pt x="1363" y="132"/>
                    <a:pt x="1305" y="72"/>
                    <a:pt x="1305" y="0"/>
                  </a:cubicBezTo>
                  <a:lnTo>
                    <a:pt x="1305" y="0"/>
                  </a:lnTo>
                  <a:lnTo>
                    <a:pt x="0" y="0"/>
                  </a:lnTo>
                </a:path>
              </a:pathLst>
            </a:custGeom>
            <a:solidFill>
              <a:srgbClr val="55A6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5" name="Freeform 116">
              <a:extLst>
                <a:ext uri="{FF2B5EF4-FFF2-40B4-BE49-F238E27FC236}">
                  <a16:creationId xmlns:a16="http://schemas.microsoft.com/office/drawing/2014/main" id="{0A399A3C-3603-D34C-8EC8-E7C87A93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050" y="5192964"/>
              <a:ext cx="1803829" cy="142005"/>
            </a:xfrm>
            <a:custGeom>
              <a:avLst/>
              <a:gdLst>
                <a:gd name="T0" fmla="*/ 0 w 2354"/>
                <a:gd name="T1" fmla="*/ 0 h 228"/>
                <a:gd name="T2" fmla="*/ 0 w 2354"/>
                <a:gd name="T3" fmla="*/ 0 h 228"/>
                <a:gd name="T4" fmla="*/ 227 w 2354"/>
                <a:gd name="T5" fmla="*/ 227 h 228"/>
                <a:gd name="T6" fmla="*/ 2353 w 2354"/>
                <a:gd name="T7" fmla="*/ 227 h 228"/>
                <a:gd name="T8" fmla="*/ 2353 w 2354"/>
                <a:gd name="T9" fmla="*/ 163 h 228"/>
                <a:gd name="T10" fmla="*/ 517 w 2354"/>
                <a:gd name="T11" fmla="*/ 163 h 228"/>
                <a:gd name="T12" fmla="*/ 517 w 2354"/>
                <a:gd name="T13" fmla="*/ 163 h 228"/>
                <a:gd name="T14" fmla="*/ 354 w 2354"/>
                <a:gd name="T15" fmla="*/ 0 h 228"/>
                <a:gd name="T16" fmla="*/ 0 w 2354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4" h="228">
                  <a:moveTo>
                    <a:pt x="0" y="0"/>
                  </a:moveTo>
                  <a:lnTo>
                    <a:pt x="0" y="0"/>
                  </a:lnTo>
                  <a:cubicBezTo>
                    <a:pt x="0" y="125"/>
                    <a:pt x="101" y="227"/>
                    <a:pt x="227" y="227"/>
                  </a:cubicBezTo>
                  <a:lnTo>
                    <a:pt x="2353" y="227"/>
                  </a:lnTo>
                  <a:lnTo>
                    <a:pt x="2353" y="163"/>
                  </a:lnTo>
                  <a:lnTo>
                    <a:pt x="517" y="163"/>
                  </a:lnTo>
                  <a:lnTo>
                    <a:pt x="517" y="163"/>
                  </a:lnTo>
                  <a:cubicBezTo>
                    <a:pt x="427" y="163"/>
                    <a:pt x="354" y="90"/>
                    <a:pt x="354" y="0"/>
                  </a:cubicBezTo>
                  <a:lnTo>
                    <a:pt x="0" y="0"/>
                  </a:lnTo>
                </a:path>
              </a:pathLst>
            </a:custGeom>
            <a:solidFill>
              <a:srgbClr val="E0A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6" name="Freeform 117">
              <a:extLst>
                <a:ext uri="{FF2B5EF4-FFF2-40B4-BE49-F238E27FC236}">
                  <a16:creationId xmlns:a16="http://schemas.microsoft.com/office/drawing/2014/main" id="{6A6D6A14-898C-054C-BAB2-3E49A6624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252" y="5411432"/>
              <a:ext cx="1607909" cy="79196"/>
            </a:xfrm>
            <a:custGeom>
              <a:avLst/>
              <a:gdLst>
                <a:gd name="T0" fmla="*/ 606 w 2098"/>
                <a:gd name="T1" fmla="*/ 0 h 126"/>
                <a:gd name="T2" fmla="*/ 606 w 2098"/>
                <a:gd name="T3" fmla="*/ 0 h 126"/>
                <a:gd name="T4" fmla="*/ 527 w 2098"/>
                <a:gd name="T5" fmla="*/ 79 h 126"/>
                <a:gd name="T6" fmla="*/ 0 w 2098"/>
                <a:gd name="T7" fmla="*/ 79 h 126"/>
                <a:gd name="T8" fmla="*/ 0 w 2098"/>
                <a:gd name="T9" fmla="*/ 125 h 126"/>
                <a:gd name="T10" fmla="*/ 1971 w 2098"/>
                <a:gd name="T11" fmla="*/ 125 h 126"/>
                <a:gd name="T12" fmla="*/ 1971 w 2098"/>
                <a:gd name="T13" fmla="*/ 125 h 126"/>
                <a:gd name="T14" fmla="*/ 2097 w 2098"/>
                <a:gd name="T15" fmla="*/ 0 h 126"/>
                <a:gd name="T16" fmla="*/ 606 w 2098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8" h="126">
                  <a:moveTo>
                    <a:pt x="606" y="0"/>
                  </a:moveTo>
                  <a:lnTo>
                    <a:pt x="606" y="0"/>
                  </a:lnTo>
                  <a:cubicBezTo>
                    <a:pt x="606" y="44"/>
                    <a:pt x="571" y="79"/>
                    <a:pt x="527" y="79"/>
                  </a:cubicBezTo>
                  <a:lnTo>
                    <a:pt x="0" y="79"/>
                  </a:lnTo>
                  <a:lnTo>
                    <a:pt x="0" y="125"/>
                  </a:lnTo>
                  <a:lnTo>
                    <a:pt x="1971" y="125"/>
                  </a:lnTo>
                  <a:lnTo>
                    <a:pt x="1971" y="125"/>
                  </a:lnTo>
                  <a:cubicBezTo>
                    <a:pt x="2040" y="125"/>
                    <a:pt x="2097" y="69"/>
                    <a:pt x="2097" y="0"/>
                  </a:cubicBezTo>
                  <a:lnTo>
                    <a:pt x="606" y="0"/>
                  </a:lnTo>
                </a:path>
              </a:pathLst>
            </a:custGeom>
            <a:solidFill>
              <a:srgbClr val="EF8F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7" name="Freeform 118">
              <a:extLst>
                <a:ext uri="{FF2B5EF4-FFF2-40B4-BE49-F238E27FC236}">
                  <a16:creationId xmlns:a16="http://schemas.microsoft.com/office/drawing/2014/main" id="{A0FB277C-3FE7-3048-8A26-1997DE2D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072" y="5624440"/>
              <a:ext cx="401976" cy="136543"/>
            </a:xfrm>
            <a:custGeom>
              <a:avLst/>
              <a:gdLst>
                <a:gd name="T0" fmla="*/ 0 w 526"/>
                <a:gd name="T1" fmla="*/ 219 h 220"/>
                <a:gd name="T2" fmla="*/ 525 w 526"/>
                <a:gd name="T3" fmla="*/ 219 h 220"/>
                <a:gd name="T4" fmla="*/ 525 w 526"/>
                <a:gd name="T5" fmla="*/ 0 h 220"/>
                <a:gd name="T6" fmla="*/ 0 w 526"/>
                <a:gd name="T7" fmla="*/ 0 h 220"/>
                <a:gd name="T8" fmla="*/ 0 w 526"/>
                <a:gd name="T9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220">
                  <a:moveTo>
                    <a:pt x="0" y="219"/>
                  </a:moveTo>
                  <a:lnTo>
                    <a:pt x="525" y="219"/>
                  </a:lnTo>
                  <a:lnTo>
                    <a:pt x="525" y="0"/>
                  </a:lnTo>
                  <a:lnTo>
                    <a:pt x="0" y="0"/>
                  </a:lnTo>
                  <a:lnTo>
                    <a:pt x="0" y="219"/>
                  </a:lnTo>
                </a:path>
              </a:pathLst>
            </a:custGeom>
            <a:solidFill>
              <a:srgbClr val="20425E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8" name="Freeform 119">
              <a:extLst>
                <a:ext uri="{FF2B5EF4-FFF2-40B4-BE49-F238E27FC236}">
                  <a16:creationId xmlns:a16="http://schemas.microsoft.com/office/drawing/2014/main" id="{B48C0C20-45B2-324F-BC54-C6942CF5A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48" y="5624440"/>
              <a:ext cx="1327539" cy="136543"/>
            </a:xfrm>
            <a:custGeom>
              <a:avLst/>
              <a:gdLst>
                <a:gd name="T0" fmla="*/ 1732 w 1733"/>
                <a:gd name="T1" fmla="*/ 0 h 220"/>
                <a:gd name="T2" fmla="*/ 0 w 1733"/>
                <a:gd name="T3" fmla="*/ 0 h 220"/>
                <a:gd name="T4" fmla="*/ 0 w 1733"/>
                <a:gd name="T5" fmla="*/ 219 h 220"/>
                <a:gd name="T6" fmla="*/ 1732 w 1733"/>
                <a:gd name="T7" fmla="*/ 219 h 220"/>
                <a:gd name="T8" fmla="*/ 1732 w 173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3" h="220">
                  <a:moveTo>
                    <a:pt x="1732" y="0"/>
                  </a:moveTo>
                  <a:lnTo>
                    <a:pt x="0" y="0"/>
                  </a:lnTo>
                  <a:lnTo>
                    <a:pt x="0" y="219"/>
                  </a:lnTo>
                  <a:lnTo>
                    <a:pt x="1732" y="219"/>
                  </a:lnTo>
                  <a:lnTo>
                    <a:pt x="1732" y="0"/>
                  </a:lnTo>
                </a:path>
              </a:pathLst>
            </a:custGeom>
            <a:solidFill>
              <a:srgbClr val="55A6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9" name="Freeform 120">
              <a:extLst>
                <a:ext uri="{FF2B5EF4-FFF2-40B4-BE49-F238E27FC236}">
                  <a16:creationId xmlns:a16="http://schemas.microsoft.com/office/drawing/2014/main" id="{0C1901C7-597E-754D-9279-2D31F60A0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388" y="5545245"/>
              <a:ext cx="888404" cy="158390"/>
            </a:xfrm>
            <a:custGeom>
              <a:avLst/>
              <a:gdLst>
                <a:gd name="T0" fmla="*/ 1159 w 1160"/>
                <a:gd name="T1" fmla="*/ 0 h 257"/>
                <a:gd name="T2" fmla="*/ 0 w 1160"/>
                <a:gd name="T3" fmla="*/ 0 h 257"/>
                <a:gd name="T4" fmla="*/ 0 w 1160"/>
                <a:gd name="T5" fmla="*/ 256 h 257"/>
                <a:gd name="T6" fmla="*/ 1159 w 1160"/>
                <a:gd name="T7" fmla="*/ 256 h 257"/>
                <a:gd name="T8" fmla="*/ 1159 w 1160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0" h="257">
                  <a:moveTo>
                    <a:pt x="1159" y="0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1159" y="256"/>
                  </a:lnTo>
                  <a:lnTo>
                    <a:pt x="1159" y="0"/>
                  </a:lnTo>
                </a:path>
              </a:pathLst>
            </a:custGeom>
            <a:solidFill>
              <a:srgbClr val="E4E5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0" name="Freeform 121">
              <a:extLst>
                <a:ext uri="{FF2B5EF4-FFF2-40B4-BE49-F238E27FC236}">
                  <a16:creationId xmlns:a16="http://schemas.microsoft.com/office/drawing/2014/main" id="{C7E2FBD1-6C29-8B42-A0B5-20FFFC4C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459" y="5487896"/>
              <a:ext cx="70938" cy="273085"/>
            </a:xfrm>
            <a:custGeom>
              <a:avLst/>
              <a:gdLst>
                <a:gd name="T0" fmla="*/ 90 w 91"/>
                <a:gd name="T1" fmla="*/ 0 h 440"/>
                <a:gd name="T2" fmla="*/ 0 w 91"/>
                <a:gd name="T3" fmla="*/ 0 h 440"/>
                <a:gd name="T4" fmla="*/ 0 w 91"/>
                <a:gd name="T5" fmla="*/ 439 h 440"/>
                <a:gd name="T6" fmla="*/ 90 w 91"/>
                <a:gd name="T7" fmla="*/ 439 h 440"/>
                <a:gd name="T8" fmla="*/ 90 w 91"/>
                <a:gd name="T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40">
                  <a:moveTo>
                    <a:pt x="90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90" y="439"/>
                  </a:lnTo>
                  <a:lnTo>
                    <a:pt x="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1" name="Freeform 122">
              <a:extLst>
                <a:ext uri="{FF2B5EF4-FFF2-40B4-BE49-F238E27FC236}">
                  <a16:creationId xmlns:a16="http://schemas.microsoft.com/office/drawing/2014/main" id="{E5CEB41C-5436-2B42-8F27-E11B2C34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69" y="5146540"/>
              <a:ext cx="124983" cy="587133"/>
            </a:xfrm>
            <a:custGeom>
              <a:avLst/>
              <a:gdLst>
                <a:gd name="T0" fmla="*/ 161 w 162"/>
                <a:gd name="T1" fmla="*/ 945 h 946"/>
                <a:gd name="T2" fmla="*/ 81 w 162"/>
                <a:gd name="T3" fmla="*/ 804 h 946"/>
                <a:gd name="T4" fmla="*/ 0 w 162"/>
                <a:gd name="T5" fmla="*/ 945 h 946"/>
                <a:gd name="T6" fmla="*/ 0 w 162"/>
                <a:gd name="T7" fmla="*/ 0 h 946"/>
                <a:gd name="T8" fmla="*/ 161 w 162"/>
                <a:gd name="T9" fmla="*/ 0 h 946"/>
                <a:gd name="T10" fmla="*/ 161 w 162"/>
                <a:gd name="T11" fmla="*/ 945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46">
                  <a:moveTo>
                    <a:pt x="161" y="945"/>
                  </a:moveTo>
                  <a:lnTo>
                    <a:pt x="81" y="804"/>
                  </a:lnTo>
                  <a:lnTo>
                    <a:pt x="0" y="945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945"/>
                  </a:lnTo>
                </a:path>
              </a:pathLst>
            </a:custGeom>
            <a:solidFill>
              <a:srgbClr val="125B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2" name="Freeform 123">
              <a:extLst>
                <a:ext uri="{FF2B5EF4-FFF2-40B4-BE49-F238E27FC236}">
                  <a16:creationId xmlns:a16="http://schemas.microsoft.com/office/drawing/2014/main" id="{4EAD91F8-1A88-244F-88AD-90049B4F3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69" y="5146540"/>
              <a:ext cx="124983" cy="292200"/>
            </a:xfrm>
            <a:custGeom>
              <a:avLst/>
              <a:gdLst>
                <a:gd name="T0" fmla="*/ 161 w 162"/>
                <a:gd name="T1" fmla="*/ 270 h 470"/>
                <a:gd name="T2" fmla="*/ 0 w 162"/>
                <a:gd name="T3" fmla="*/ 469 h 470"/>
                <a:gd name="T4" fmla="*/ 0 w 162"/>
                <a:gd name="T5" fmla="*/ 0 h 470"/>
                <a:gd name="T6" fmla="*/ 161 w 162"/>
                <a:gd name="T7" fmla="*/ 0 h 470"/>
                <a:gd name="T8" fmla="*/ 161 w 162"/>
                <a:gd name="T9" fmla="*/ 2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70">
                  <a:moveTo>
                    <a:pt x="161" y="270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270"/>
                  </a:lnTo>
                </a:path>
              </a:pathLst>
            </a:custGeom>
            <a:solidFill>
              <a:srgbClr val="427D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3" name="Freeform 124">
              <a:extLst>
                <a:ext uri="{FF2B5EF4-FFF2-40B4-BE49-F238E27FC236}">
                  <a16:creationId xmlns:a16="http://schemas.microsoft.com/office/drawing/2014/main" id="{D61B0679-60A0-384D-AA42-E6DBFA7A5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900" y="5867485"/>
              <a:ext cx="1547105" cy="106502"/>
            </a:xfrm>
            <a:custGeom>
              <a:avLst/>
              <a:gdLst>
                <a:gd name="T0" fmla="*/ 0 w 2019"/>
                <a:gd name="T1" fmla="*/ 0 h 173"/>
                <a:gd name="T2" fmla="*/ 0 w 2019"/>
                <a:gd name="T3" fmla="*/ 0 h 173"/>
                <a:gd name="T4" fmla="*/ 172 w 2019"/>
                <a:gd name="T5" fmla="*/ 172 h 173"/>
                <a:gd name="T6" fmla="*/ 2018 w 2019"/>
                <a:gd name="T7" fmla="*/ 172 h 173"/>
                <a:gd name="T8" fmla="*/ 2018 w 2019"/>
                <a:gd name="T9" fmla="*/ 122 h 173"/>
                <a:gd name="T10" fmla="*/ 1285 w 2019"/>
                <a:gd name="T11" fmla="*/ 122 h 173"/>
                <a:gd name="T12" fmla="*/ 1285 w 2019"/>
                <a:gd name="T13" fmla="*/ 122 h 173"/>
                <a:gd name="T14" fmla="*/ 1162 w 2019"/>
                <a:gd name="T15" fmla="*/ 0 h 173"/>
                <a:gd name="T16" fmla="*/ 0 w 2019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9" h="173">
                  <a:moveTo>
                    <a:pt x="0" y="0"/>
                  </a:moveTo>
                  <a:lnTo>
                    <a:pt x="0" y="0"/>
                  </a:lnTo>
                  <a:cubicBezTo>
                    <a:pt x="0" y="95"/>
                    <a:pt x="77" y="172"/>
                    <a:pt x="172" y="172"/>
                  </a:cubicBezTo>
                  <a:lnTo>
                    <a:pt x="2018" y="172"/>
                  </a:lnTo>
                  <a:lnTo>
                    <a:pt x="2018" y="122"/>
                  </a:lnTo>
                  <a:lnTo>
                    <a:pt x="1285" y="122"/>
                  </a:lnTo>
                  <a:lnTo>
                    <a:pt x="1285" y="122"/>
                  </a:lnTo>
                  <a:cubicBezTo>
                    <a:pt x="1217" y="122"/>
                    <a:pt x="1162" y="68"/>
                    <a:pt x="1162" y="0"/>
                  </a:cubicBezTo>
                  <a:lnTo>
                    <a:pt x="0" y="0"/>
                  </a:lnTo>
                </a:path>
              </a:pathLst>
            </a:custGeom>
            <a:solidFill>
              <a:srgbClr val="125B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4" name="Freeform 125">
              <a:extLst>
                <a:ext uri="{FF2B5EF4-FFF2-40B4-BE49-F238E27FC236}">
                  <a16:creationId xmlns:a16="http://schemas.microsoft.com/office/drawing/2014/main" id="{B6A7C53D-3116-B44B-B60E-ADE988E0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870" y="5127424"/>
              <a:ext cx="94582" cy="114696"/>
            </a:xfrm>
            <a:custGeom>
              <a:avLst/>
              <a:gdLst>
                <a:gd name="T0" fmla="*/ 80 w 125"/>
                <a:gd name="T1" fmla="*/ 104 h 187"/>
                <a:gd name="T2" fmla="*/ 107 w 125"/>
                <a:gd name="T3" fmla="*/ 1 h 187"/>
                <a:gd name="T4" fmla="*/ 29 w 125"/>
                <a:gd name="T5" fmla="*/ 0 h 187"/>
                <a:gd name="T6" fmla="*/ 0 w 125"/>
                <a:gd name="T7" fmla="*/ 99 h 187"/>
                <a:gd name="T8" fmla="*/ 124 w 125"/>
                <a:gd name="T9" fmla="*/ 186 h 187"/>
                <a:gd name="T10" fmla="*/ 80 w 125"/>
                <a:gd name="T11" fmla="*/ 10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87">
                  <a:moveTo>
                    <a:pt x="80" y="104"/>
                  </a:moveTo>
                  <a:lnTo>
                    <a:pt x="107" y="1"/>
                  </a:lnTo>
                  <a:lnTo>
                    <a:pt x="29" y="0"/>
                  </a:lnTo>
                  <a:lnTo>
                    <a:pt x="0" y="99"/>
                  </a:lnTo>
                  <a:lnTo>
                    <a:pt x="124" y="186"/>
                  </a:lnTo>
                  <a:lnTo>
                    <a:pt x="80" y="104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5" name="Freeform 126">
              <a:extLst>
                <a:ext uri="{FF2B5EF4-FFF2-40B4-BE49-F238E27FC236}">
                  <a16:creationId xmlns:a16="http://schemas.microsoft.com/office/drawing/2014/main" id="{996B6598-CE00-A446-838A-92F81B0A9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223" y="5187503"/>
              <a:ext cx="148630" cy="106504"/>
            </a:xfrm>
            <a:custGeom>
              <a:avLst/>
              <a:gdLst>
                <a:gd name="T0" fmla="*/ 191 w 193"/>
                <a:gd name="T1" fmla="*/ 142 h 171"/>
                <a:gd name="T2" fmla="*/ 191 w 193"/>
                <a:gd name="T3" fmla="*/ 142 h 171"/>
                <a:gd name="T4" fmla="*/ 167 w 193"/>
                <a:gd name="T5" fmla="*/ 98 h 171"/>
                <a:gd name="T6" fmla="*/ 155 w 193"/>
                <a:gd name="T7" fmla="*/ 87 h 171"/>
                <a:gd name="T8" fmla="*/ 31 w 193"/>
                <a:gd name="T9" fmla="*/ 0 h 171"/>
                <a:gd name="T10" fmla="*/ 0 w 193"/>
                <a:gd name="T11" fmla="*/ 51 h 171"/>
                <a:gd name="T12" fmla="*/ 184 w 193"/>
                <a:gd name="T13" fmla="*/ 170 h 171"/>
                <a:gd name="T14" fmla="*/ 184 w 193"/>
                <a:gd name="T15" fmla="*/ 170 h 171"/>
                <a:gd name="T16" fmla="*/ 191 w 193"/>
                <a:gd name="T17" fmla="*/ 14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71">
                  <a:moveTo>
                    <a:pt x="191" y="142"/>
                  </a:moveTo>
                  <a:lnTo>
                    <a:pt x="191" y="142"/>
                  </a:lnTo>
                  <a:cubicBezTo>
                    <a:pt x="187" y="126"/>
                    <a:pt x="179" y="110"/>
                    <a:pt x="167" y="98"/>
                  </a:cubicBezTo>
                  <a:lnTo>
                    <a:pt x="155" y="87"/>
                  </a:lnTo>
                  <a:lnTo>
                    <a:pt x="31" y="0"/>
                  </a:lnTo>
                  <a:lnTo>
                    <a:pt x="0" y="51"/>
                  </a:lnTo>
                  <a:lnTo>
                    <a:pt x="184" y="170"/>
                  </a:lnTo>
                  <a:lnTo>
                    <a:pt x="184" y="170"/>
                  </a:lnTo>
                  <a:cubicBezTo>
                    <a:pt x="189" y="162"/>
                    <a:pt x="192" y="152"/>
                    <a:pt x="191" y="142"/>
                  </a:cubicBezTo>
                </a:path>
              </a:pathLst>
            </a:custGeom>
            <a:solidFill>
              <a:srgbClr val="2042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6" name="Freeform 127">
              <a:extLst>
                <a:ext uri="{FF2B5EF4-FFF2-40B4-BE49-F238E27FC236}">
                  <a16:creationId xmlns:a16="http://schemas.microsoft.com/office/drawing/2014/main" id="{EEB679F2-7308-6C4D-912B-087A54D21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145" y="5127424"/>
              <a:ext cx="94582" cy="114696"/>
            </a:xfrm>
            <a:custGeom>
              <a:avLst/>
              <a:gdLst>
                <a:gd name="T0" fmla="*/ 80 w 125"/>
                <a:gd name="T1" fmla="*/ 104 h 187"/>
                <a:gd name="T2" fmla="*/ 107 w 125"/>
                <a:gd name="T3" fmla="*/ 1 h 187"/>
                <a:gd name="T4" fmla="*/ 29 w 125"/>
                <a:gd name="T5" fmla="*/ 0 h 187"/>
                <a:gd name="T6" fmla="*/ 0 w 125"/>
                <a:gd name="T7" fmla="*/ 99 h 187"/>
                <a:gd name="T8" fmla="*/ 124 w 125"/>
                <a:gd name="T9" fmla="*/ 186 h 187"/>
                <a:gd name="T10" fmla="*/ 80 w 125"/>
                <a:gd name="T11" fmla="*/ 10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87">
                  <a:moveTo>
                    <a:pt x="80" y="104"/>
                  </a:moveTo>
                  <a:lnTo>
                    <a:pt x="107" y="1"/>
                  </a:lnTo>
                  <a:lnTo>
                    <a:pt x="29" y="0"/>
                  </a:lnTo>
                  <a:lnTo>
                    <a:pt x="0" y="99"/>
                  </a:lnTo>
                  <a:lnTo>
                    <a:pt x="124" y="186"/>
                  </a:lnTo>
                  <a:lnTo>
                    <a:pt x="80" y="104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7" name="Freeform 128">
              <a:extLst>
                <a:ext uri="{FF2B5EF4-FFF2-40B4-BE49-F238E27FC236}">
                  <a16:creationId xmlns:a16="http://schemas.microsoft.com/office/drawing/2014/main" id="{CC264A55-BEC0-B749-8222-CA0236DC7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121" y="5187503"/>
              <a:ext cx="148630" cy="106504"/>
            </a:xfrm>
            <a:custGeom>
              <a:avLst/>
              <a:gdLst>
                <a:gd name="T0" fmla="*/ 190 w 194"/>
                <a:gd name="T1" fmla="*/ 142 h 171"/>
                <a:gd name="T2" fmla="*/ 190 w 194"/>
                <a:gd name="T3" fmla="*/ 142 h 171"/>
                <a:gd name="T4" fmla="*/ 167 w 194"/>
                <a:gd name="T5" fmla="*/ 98 h 171"/>
                <a:gd name="T6" fmla="*/ 156 w 194"/>
                <a:gd name="T7" fmla="*/ 87 h 171"/>
                <a:gd name="T8" fmla="*/ 32 w 194"/>
                <a:gd name="T9" fmla="*/ 0 h 171"/>
                <a:gd name="T10" fmla="*/ 0 w 194"/>
                <a:gd name="T11" fmla="*/ 51 h 171"/>
                <a:gd name="T12" fmla="*/ 184 w 194"/>
                <a:gd name="T13" fmla="*/ 170 h 171"/>
                <a:gd name="T14" fmla="*/ 184 w 194"/>
                <a:gd name="T15" fmla="*/ 170 h 171"/>
                <a:gd name="T16" fmla="*/ 190 w 194"/>
                <a:gd name="T17" fmla="*/ 14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71">
                  <a:moveTo>
                    <a:pt x="190" y="142"/>
                  </a:moveTo>
                  <a:lnTo>
                    <a:pt x="190" y="142"/>
                  </a:lnTo>
                  <a:cubicBezTo>
                    <a:pt x="188" y="126"/>
                    <a:pt x="179" y="110"/>
                    <a:pt x="167" y="98"/>
                  </a:cubicBezTo>
                  <a:lnTo>
                    <a:pt x="156" y="87"/>
                  </a:lnTo>
                  <a:lnTo>
                    <a:pt x="32" y="0"/>
                  </a:lnTo>
                  <a:lnTo>
                    <a:pt x="0" y="51"/>
                  </a:lnTo>
                  <a:lnTo>
                    <a:pt x="184" y="170"/>
                  </a:lnTo>
                  <a:lnTo>
                    <a:pt x="184" y="170"/>
                  </a:lnTo>
                  <a:cubicBezTo>
                    <a:pt x="190" y="162"/>
                    <a:pt x="193" y="152"/>
                    <a:pt x="190" y="142"/>
                  </a:cubicBezTo>
                </a:path>
              </a:pathLst>
            </a:custGeom>
            <a:solidFill>
              <a:srgbClr val="2042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8" name="Freeform 129">
              <a:extLst>
                <a:ext uri="{FF2B5EF4-FFF2-40B4-BE49-F238E27FC236}">
                  <a16:creationId xmlns:a16="http://schemas.microsoft.com/office/drawing/2014/main" id="{95C05270-BABD-3240-8A0C-74C4DD3BA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358" y="4638602"/>
              <a:ext cx="401976" cy="507939"/>
            </a:xfrm>
            <a:custGeom>
              <a:avLst/>
              <a:gdLst>
                <a:gd name="T0" fmla="*/ 107 w 524"/>
                <a:gd name="T1" fmla="*/ 33 h 821"/>
                <a:gd name="T2" fmla="*/ 107 w 524"/>
                <a:gd name="T3" fmla="*/ 33 h 821"/>
                <a:gd name="T4" fmla="*/ 166 w 524"/>
                <a:gd name="T5" fmla="*/ 278 h 821"/>
                <a:gd name="T6" fmla="*/ 318 w 524"/>
                <a:gd name="T7" fmla="*/ 278 h 821"/>
                <a:gd name="T8" fmla="*/ 218 w 524"/>
                <a:gd name="T9" fmla="*/ 820 h 821"/>
                <a:gd name="T10" fmla="*/ 369 w 524"/>
                <a:gd name="T11" fmla="*/ 820 h 821"/>
                <a:gd name="T12" fmla="*/ 508 w 524"/>
                <a:gd name="T13" fmla="*/ 248 h 821"/>
                <a:gd name="T14" fmla="*/ 508 w 524"/>
                <a:gd name="T15" fmla="*/ 248 h 821"/>
                <a:gd name="T16" fmla="*/ 439 w 524"/>
                <a:gd name="T17" fmla="*/ 96 h 821"/>
                <a:gd name="T18" fmla="*/ 216 w 524"/>
                <a:gd name="T19" fmla="*/ 0 h 821"/>
                <a:gd name="T20" fmla="*/ 107 w 524"/>
                <a:gd name="T21" fmla="*/ 33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821">
                  <a:moveTo>
                    <a:pt x="107" y="33"/>
                  </a:moveTo>
                  <a:lnTo>
                    <a:pt x="107" y="33"/>
                  </a:lnTo>
                  <a:cubicBezTo>
                    <a:pt x="107" y="33"/>
                    <a:pt x="0" y="249"/>
                    <a:pt x="166" y="278"/>
                  </a:cubicBezTo>
                  <a:lnTo>
                    <a:pt x="318" y="278"/>
                  </a:lnTo>
                  <a:lnTo>
                    <a:pt x="218" y="820"/>
                  </a:lnTo>
                  <a:lnTo>
                    <a:pt x="369" y="820"/>
                  </a:lnTo>
                  <a:lnTo>
                    <a:pt x="508" y="248"/>
                  </a:lnTo>
                  <a:lnTo>
                    <a:pt x="508" y="248"/>
                  </a:lnTo>
                  <a:cubicBezTo>
                    <a:pt x="523" y="187"/>
                    <a:pt x="494" y="125"/>
                    <a:pt x="439" y="96"/>
                  </a:cubicBezTo>
                  <a:lnTo>
                    <a:pt x="216" y="0"/>
                  </a:lnTo>
                  <a:lnTo>
                    <a:pt x="107" y="33"/>
                  </a:lnTo>
                </a:path>
              </a:pathLst>
            </a:custGeom>
            <a:solidFill>
              <a:srgbClr val="125B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9" name="Freeform 130">
              <a:extLst>
                <a:ext uri="{FF2B5EF4-FFF2-40B4-BE49-F238E27FC236}">
                  <a16:creationId xmlns:a16="http://schemas.microsoft.com/office/drawing/2014/main" id="{D5D771E2-65AF-CB44-A75B-4F068300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38" y="4660449"/>
              <a:ext cx="401978" cy="488822"/>
            </a:xfrm>
            <a:custGeom>
              <a:avLst/>
              <a:gdLst>
                <a:gd name="T0" fmla="*/ 108 w 525"/>
                <a:gd name="T1" fmla="*/ 0 h 788"/>
                <a:gd name="T2" fmla="*/ 108 w 525"/>
                <a:gd name="T3" fmla="*/ 0 h 788"/>
                <a:gd name="T4" fmla="*/ 167 w 525"/>
                <a:gd name="T5" fmla="*/ 245 h 788"/>
                <a:gd name="T6" fmla="*/ 319 w 525"/>
                <a:gd name="T7" fmla="*/ 245 h 788"/>
                <a:gd name="T8" fmla="*/ 219 w 525"/>
                <a:gd name="T9" fmla="*/ 787 h 788"/>
                <a:gd name="T10" fmla="*/ 370 w 525"/>
                <a:gd name="T11" fmla="*/ 787 h 788"/>
                <a:gd name="T12" fmla="*/ 509 w 525"/>
                <a:gd name="T13" fmla="*/ 215 h 788"/>
                <a:gd name="T14" fmla="*/ 509 w 525"/>
                <a:gd name="T15" fmla="*/ 215 h 788"/>
                <a:gd name="T16" fmla="*/ 440 w 525"/>
                <a:gd name="T17" fmla="*/ 63 h 788"/>
                <a:gd name="T18" fmla="*/ 318 w 525"/>
                <a:gd name="T19" fmla="*/ 0 h 788"/>
                <a:gd name="T20" fmla="*/ 108 w 525"/>
                <a:gd name="T2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788">
                  <a:moveTo>
                    <a:pt x="108" y="0"/>
                  </a:moveTo>
                  <a:lnTo>
                    <a:pt x="108" y="0"/>
                  </a:lnTo>
                  <a:cubicBezTo>
                    <a:pt x="108" y="0"/>
                    <a:pt x="0" y="216"/>
                    <a:pt x="167" y="245"/>
                  </a:cubicBezTo>
                  <a:lnTo>
                    <a:pt x="319" y="245"/>
                  </a:lnTo>
                  <a:lnTo>
                    <a:pt x="219" y="787"/>
                  </a:lnTo>
                  <a:lnTo>
                    <a:pt x="370" y="787"/>
                  </a:lnTo>
                  <a:lnTo>
                    <a:pt x="509" y="215"/>
                  </a:lnTo>
                  <a:lnTo>
                    <a:pt x="509" y="215"/>
                  </a:lnTo>
                  <a:cubicBezTo>
                    <a:pt x="524" y="154"/>
                    <a:pt x="495" y="92"/>
                    <a:pt x="440" y="63"/>
                  </a:cubicBezTo>
                  <a:lnTo>
                    <a:pt x="318" y="0"/>
                  </a:lnTo>
                  <a:lnTo>
                    <a:pt x="108" y="0"/>
                  </a:lnTo>
                </a:path>
              </a:pathLst>
            </a:custGeom>
            <a:solidFill>
              <a:srgbClr val="427D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0" name="Freeform 131">
              <a:extLst>
                <a:ext uri="{FF2B5EF4-FFF2-40B4-BE49-F238E27FC236}">
                  <a16:creationId xmlns:a16="http://schemas.microsoft.com/office/drawing/2014/main" id="{EABDD57F-1B07-9A45-A3C2-CB51EFD8E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924" y="4117008"/>
              <a:ext cx="405355" cy="253970"/>
            </a:xfrm>
            <a:custGeom>
              <a:avLst/>
              <a:gdLst>
                <a:gd name="T0" fmla="*/ 123 w 527"/>
                <a:gd name="T1" fmla="*/ 9 h 409"/>
                <a:gd name="T2" fmla="*/ 123 w 527"/>
                <a:gd name="T3" fmla="*/ 9 h 409"/>
                <a:gd name="T4" fmla="*/ 124 w 527"/>
                <a:gd name="T5" fmla="*/ 207 h 409"/>
                <a:gd name="T6" fmla="*/ 124 w 527"/>
                <a:gd name="T7" fmla="*/ 207 h 409"/>
                <a:gd name="T8" fmla="*/ 73 w 527"/>
                <a:gd name="T9" fmla="*/ 408 h 409"/>
                <a:gd name="T10" fmla="*/ 508 w 527"/>
                <a:gd name="T11" fmla="*/ 408 h 409"/>
                <a:gd name="T12" fmla="*/ 508 w 527"/>
                <a:gd name="T13" fmla="*/ 408 h 409"/>
                <a:gd name="T14" fmla="*/ 423 w 527"/>
                <a:gd name="T15" fmla="*/ 184 h 409"/>
                <a:gd name="T16" fmla="*/ 423 w 527"/>
                <a:gd name="T17" fmla="*/ 184 h 409"/>
                <a:gd name="T18" fmla="*/ 475 w 527"/>
                <a:gd name="T19" fmla="*/ 0 h 409"/>
                <a:gd name="T20" fmla="*/ 123 w 527"/>
                <a:gd name="T21" fmla="*/ 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7" h="409">
                  <a:moveTo>
                    <a:pt x="123" y="9"/>
                  </a:moveTo>
                  <a:lnTo>
                    <a:pt x="123" y="9"/>
                  </a:lnTo>
                  <a:cubicBezTo>
                    <a:pt x="123" y="9"/>
                    <a:pt x="67" y="129"/>
                    <a:pt x="124" y="207"/>
                  </a:cubicBezTo>
                  <a:lnTo>
                    <a:pt x="124" y="207"/>
                  </a:lnTo>
                  <a:cubicBezTo>
                    <a:pt x="160" y="256"/>
                    <a:pt x="0" y="237"/>
                    <a:pt x="73" y="408"/>
                  </a:cubicBezTo>
                  <a:lnTo>
                    <a:pt x="508" y="408"/>
                  </a:lnTo>
                  <a:lnTo>
                    <a:pt x="508" y="408"/>
                  </a:lnTo>
                  <a:cubicBezTo>
                    <a:pt x="508" y="408"/>
                    <a:pt x="407" y="258"/>
                    <a:pt x="423" y="184"/>
                  </a:cubicBezTo>
                  <a:lnTo>
                    <a:pt x="423" y="184"/>
                  </a:lnTo>
                  <a:cubicBezTo>
                    <a:pt x="440" y="111"/>
                    <a:pt x="526" y="149"/>
                    <a:pt x="475" y="0"/>
                  </a:cubicBezTo>
                  <a:lnTo>
                    <a:pt x="123" y="9"/>
                  </a:lnTo>
                </a:path>
              </a:pathLst>
            </a:custGeom>
            <a:solidFill>
              <a:srgbClr val="2042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1" name="Freeform 132">
              <a:extLst>
                <a:ext uri="{FF2B5EF4-FFF2-40B4-BE49-F238E27FC236}">
                  <a16:creationId xmlns:a16="http://schemas.microsoft.com/office/drawing/2014/main" id="{6C7C1477-B24B-DD4D-AC53-4FC9BE49C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757" y="4283591"/>
              <a:ext cx="422246" cy="202083"/>
            </a:xfrm>
            <a:custGeom>
              <a:avLst/>
              <a:gdLst>
                <a:gd name="T0" fmla="*/ 282 w 552"/>
                <a:gd name="T1" fmla="*/ 170 h 325"/>
                <a:gd name="T2" fmla="*/ 72 w 552"/>
                <a:gd name="T3" fmla="*/ 58 h 325"/>
                <a:gd name="T4" fmla="*/ 0 w 552"/>
                <a:gd name="T5" fmla="*/ 31 h 325"/>
                <a:gd name="T6" fmla="*/ 0 w 552"/>
                <a:gd name="T7" fmla="*/ 165 h 325"/>
                <a:gd name="T8" fmla="*/ 0 w 552"/>
                <a:gd name="T9" fmla="*/ 165 h 325"/>
                <a:gd name="T10" fmla="*/ 239 w 552"/>
                <a:gd name="T11" fmla="*/ 305 h 325"/>
                <a:gd name="T12" fmla="*/ 239 w 552"/>
                <a:gd name="T13" fmla="*/ 305 h 325"/>
                <a:gd name="T14" fmla="*/ 358 w 552"/>
                <a:gd name="T15" fmla="*/ 272 h 325"/>
                <a:gd name="T16" fmla="*/ 358 w 552"/>
                <a:gd name="T17" fmla="*/ 272 h 325"/>
                <a:gd name="T18" fmla="*/ 551 w 552"/>
                <a:gd name="T19" fmla="*/ 83 h 325"/>
                <a:gd name="T20" fmla="*/ 487 w 552"/>
                <a:gd name="T21" fmla="*/ 0 h 325"/>
                <a:gd name="T22" fmla="*/ 282 w 552"/>
                <a:gd name="T23" fmla="*/ 17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2" h="325">
                  <a:moveTo>
                    <a:pt x="282" y="170"/>
                  </a:moveTo>
                  <a:lnTo>
                    <a:pt x="72" y="58"/>
                  </a:lnTo>
                  <a:lnTo>
                    <a:pt x="0" y="31"/>
                  </a:lnTo>
                  <a:lnTo>
                    <a:pt x="0" y="165"/>
                  </a:lnTo>
                  <a:lnTo>
                    <a:pt x="0" y="165"/>
                  </a:lnTo>
                  <a:cubicBezTo>
                    <a:pt x="0" y="165"/>
                    <a:pt x="176" y="278"/>
                    <a:pt x="239" y="305"/>
                  </a:cubicBezTo>
                  <a:lnTo>
                    <a:pt x="239" y="305"/>
                  </a:lnTo>
                  <a:cubicBezTo>
                    <a:pt x="280" y="324"/>
                    <a:pt x="324" y="302"/>
                    <a:pt x="358" y="272"/>
                  </a:cubicBezTo>
                  <a:lnTo>
                    <a:pt x="358" y="272"/>
                  </a:lnTo>
                  <a:cubicBezTo>
                    <a:pt x="400" y="234"/>
                    <a:pt x="486" y="157"/>
                    <a:pt x="551" y="83"/>
                  </a:cubicBezTo>
                  <a:lnTo>
                    <a:pt x="487" y="0"/>
                  </a:lnTo>
                  <a:lnTo>
                    <a:pt x="282" y="170"/>
                  </a:lnTo>
                </a:path>
              </a:pathLst>
            </a:custGeom>
            <a:solidFill>
              <a:srgbClr val="E0A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2" name="Freeform 133">
              <a:extLst>
                <a:ext uri="{FF2B5EF4-FFF2-40B4-BE49-F238E27FC236}">
                  <a16:creationId xmlns:a16="http://schemas.microsoft.com/office/drawing/2014/main" id="{49AD7481-82E6-7341-9DC8-33686A4A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545" y="4299976"/>
              <a:ext cx="381711" cy="420552"/>
            </a:xfrm>
            <a:custGeom>
              <a:avLst/>
              <a:gdLst>
                <a:gd name="T0" fmla="*/ 479 w 498"/>
                <a:gd name="T1" fmla="*/ 216 h 677"/>
                <a:gd name="T2" fmla="*/ 479 w 498"/>
                <a:gd name="T3" fmla="*/ 216 h 677"/>
                <a:gd name="T4" fmla="*/ 444 w 498"/>
                <a:gd name="T5" fmla="*/ 312 h 677"/>
                <a:gd name="T6" fmla="*/ 451 w 498"/>
                <a:gd name="T7" fmla="*/ 406 h 677"/>
                <a:gd name="T8" fmla="*/ 497 w 498"/>
                <a:gd name="T9" fmla="*/ 546 h 677"/>
                <a:gd name="T10" fmla="*/ 497 w 498"/>
                <a:gd name="T11" fmla="*/ 546 h 677"/>
                <a:gd name="T12" fmla="*/ 172 w 498"/>
                <a:gd name="T13" fmla="*/ 579 h 677"/>
                <a:gd name="T14" fmla="*/ 155 w 498"/>
                <a:gd name="T15" fmla="*/ 463 h 677"/>
                <a:gd name="T16" fmla="*/ 155 w 498"/>
                <a:gd name="T17" fmla="*/ 463 h 677"/>
                <a:gd name="T18" fmla="*/ 89 w 498"/>
                <a:gd name="T19" fmla="*/ 89 h 677"/>
                <a:gd name="T20" fmla="*/ 89 w 498"/>
                <a:gd name="T21" fmla="*/ 89 h 677"/>
                <a:gd name="T22" fmla="*/ 211 w 498"/>
                <a:gd name="T23" fmla="*/ 0 h 677"/>
                <a:gd name="T24" fmla="*/ 350 w 498"/>
                <a:gd name="T25" fmla="*/ 12 h 677"/>
                <a:gd name="T26" fmla="*/ 350 w 498"/>
                <a:gd name="T27" fmla="*/ 12 h 677"/>
                <a:gd name="T28" fmla="*/ 479 w 498"/>
                <a:gd name="T29" fmla="*/ 216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677">
                  <a:moveTo>
                    <a:pt x="479" y="216"/>
                  </a:moveTo>
                  <a:lnTo>
                    <a:pt x="479" y="216"/>
                  </a:lnTo>
                  <a:cubicBezTo>
                    <a:pt x="497" y="278"/>
                    <a:pt x="444" y="312"/>
                    <a:pt x="444" y="312"/>
                  </a:cubicBezTo>
                  <a:lnTo>
                    <a:pt x="451" y="406"/>
                  </a:lnTo>
                  <a:lnTo>
                    <a:pt x="497" y="546"/>
                  </a:lnTo>
                  <a:lnTo>
                    <a:pt x="497" y="546"/>
                  </a:lnTo>
                  <a:cubicBezTo>
                    <a:pt x="497" y="546"/>
                    <a:pt x="407" y="676"/>
                    <a:pt x="172" y="579"/>
                  </a:cubicBezTo>
                  <a:lnTo>
                    <a:pt x="155" y="463"/>
                  </a:lnTo>
                  <a:lnTo>
                    <a:pt x="155" y="463"/>
                  </a:lnTo>
                  <a:cubicBezTo>
                    <a:pt x="155" y="463"/>
                    <a:pt x="0" y="256"/>
                    <a:pt x="89" y="89"/>
                  </a:cubicBezTo>
                  <a:lnTo>
                    <a:pt x="89" y="89"/>
                  </a:lnTo>
                  <a:cubicBezTo>
                    <a:pt x="114" y="42"/>
                    <a:pt x="160" y="10"/>
                    <a:pt x="211" y="0"/>
                  </a:cubicBezTo>
                  <a:lnTo>
                    <a:pt x="350" y="12"/>
                  </a:lnTo>
                  <a:lnTo>
                    <a:pt x="350" y="12"/>
                  </a:lnTo>
                  <a:cubicBezTo>
                    <a:pt x="350" y="12"/>
                    <a:pt x="440" y="89"/>
                    <a:pt x="479" y="216"/>
                  </a:cubicBezTo>
                </a:path>
              </a:pathLst>
            </a:custGeom>
            <a:solidFill>
              <a:srgbClr val="F7C3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3" name="Freeform 134">
              <a:extLst>
                <a:ext uri="{FF2B5EF4-FFF2-40B4-BE49-F238E27FC236}">
                  <a16:creationId xmlns:a16="http://schemas.microsoft.com/office/drawing/2014/main" id="{FA94C7C5-FAC7-3345-973D-A2F534837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664" y="4207127"/>
              <a:ext cx="135118" cy="166582"/>
            </a:xfrm>
            <a:custGeom>
              <a:avLst/>
              <a:gdLst>
                <a:gd name="T0" fmla="*/ 35 w 175"/>
                <a:gd name="T1" fmla="*/ 0 h 271"/>
                <a:gd name="T2" fmla="*/ 35 w 175"/>
                <a:gd name="T3" fmla="*/ 153 h 271"/>
                <a:gd name="T4" fmla="*/ 0 w 175"/>
                <a:gd name="T5" fmla="*/ 176 h 271"/>
                <a:gd name="T6" fmla="*/ 0 w 175"/>
                <a:gd name="T7" fmla="*/ 176 h 271"/>
                <a:gd name="T8" fmla="*/ 174 w 175"/>
                <a:gd name="T9" fmla="*/ 165 h 271"/>
                <a:gd name="T10" fmla="*/ 141 w 175"/>
                <a:gd name="T11" fmla="*/ 154 h 271"/>
                <a:gd name="T12" fmla="*/ 141 w 175"/>
                <a:gd name="T13" fmla="*/ 0 h 271"/>
                <a:gd name="T14" fmla="*/ 35 w 175"/>
                <a:gd name="T1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71">
                  <a:moveTo>
                    <a:pt x="35" y="0"/>
                  </a:moveTo>
                  <a:lnTo>
                    <a:pt x="35" y="153"/>
                  </a:lnTo>
                  <a:lnTo>
                    <a:pt x="0" y="176"/>
                  </a:lnTo>
                  <a:lnTo>
                    <a:pt x="0" y="176"/>
                  </a:lnTo>
                  <a:cubicBezTo>
                    <a:pt x="0" y="176"/>
                    <a:pt x="112" y="270"/>
                    <a:pt x="174" y="165"/>
                  </a:cubicBezTo>
                  <a:lnTo>
                    <a:pt x="141" y="154"/>
                  </a:lnTo>
                  <a:lnTo>
                    <a:pt x="141" y="0"/>
                  </a:lnTo>
                  <a:lnTo>
                    <a:pt x="35" y="0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4" name="Freeform 135">
              <a:extLst>
                <a:ext uri="{FF2B5EF4-FFF2-40B4-BE49-F238E27FC236}">
                  <a16:creationId xmlns:a16="http://schemas.microsoft.com/office/drawing/2014/main" id="{C864684D-5B81-3642-8DD1-D16DC134D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571" y="4207126"/>
              <a:ext cx="81071" cy="95579"/>
            </a:xfrm>
            <a:custGeom>
              <a:avLst/>
              <a:gdLst>
                <a:gd name="T0" fmla="*/ 106 w 107"/>
                <a:gd name="T1" fmla="*/ 153 h 155"/>
                <a:gd name="T2" fmla="*/ 106 w 107"/>
                <a:gd name="T3" fmla="*/ 0 h 155"/>
                <a:gd name="T4" fmla="*/ 0 w 107"/>
                <a:gd name="T5" fmla="*/ 0 h 155"/>
                <a:gd name="T6" fmla="*/ 0 w 107"/>
                <a:gd name="T7" fmla="*/ 90 h 155"/>
                <a:gd name="T8" fmla="*/ 0 w 107"/>
                <a:gd name="T9" fmla="*/ 90 h 155"/>
                <a:gd name="T10" fmla="*/ 106 w 107"/>
                <a:gd name="T11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55">
                  <a:moveTo>
                    <a:pt x="106" y="153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0" y="90"/>
                  </a:lnTo>
                  <a:cubicBezTo>
                    <a:pt x="17" y="116"/>
                    <a:pt x="50" y="154"/>
                    <a:pt x="106" y="153"/>
                  </a:cubicBezTo>
                </a:path>
              </a:pathLst>
            </a:custGeom>
            <a:solidFill>
              <a:srgbClr val="EF8F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5" name="Freeform 136">
              <a:extLst>
                <a:ext uri="{FF2B5EF4-FFF2-40B4-BE49-F238E27FC236}">
                  <a16:creationId xmlns:a16="http://schemas.microsoft.com/office/drawing/2014/main" id="{EA589A3E-4666-834B-AB54-4F2FFE4EE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900" y="4534829"/>
              <a:ext cx="111474" cy="51885"/>
            </a:xfrm>
            <a:custGeom>
              <a:avLst/>
              <a:gdLst>
                <a:gd name="T0" fmla="*/ 143 w 144"/>
                <a:gd name="T1" fmla="*/ 0 h 83"/>
                <a:gd name="T2" fmla="*/ 0 w 144"/>
                <a:gd name="T3" fmla="*/ 5 h 83"/>
                <a:gd name="T4" fmla="*/ 0 w 144"/>
                <a:gd name="T5" fmla="*/ 82 h 83"/>
                <a:gd name="T6" fmla="*/ 0 w 144"/>
                <a:gd name="T7" fmla="*/ 82 h 83"/>
                <a:gd name="T8" fmla="*/ 143 w 144"/>
                <a:gd name="T9" fmla="*/ 54 h 83"/>
                <a:gd name="T10" fmla="*/ 143 w 144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83">
                  <a:moveTo>
                    <a:pt x="143" y="0"/>
                  </a:moveTo>
                  <a:lnTo>
                    <a:pt x="0" y="5"/>
                  </a:lnTo>
                  <a:lnTo>
                    <a:pt x="0" y="82"/>
                  </a:lnTo>
                  <a:lnTo>
                    <a:pt x="0" y="82"/>
                  </a:lnTo>
                  <a:cubicBezTo>
                    <a:pt x="79" y="66"/>
                    <a:pt x="143" y="54"/>
                    <a:pt x="143" y="54"/>
                  </a:cubicBezTo>
                  <a:lnTo>
                    <a:pt x="143" y="0"/>
                  </a:ln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6" name="Freeform 137">
              <a:extLst>
                <a:ext uri="{FF2B5EF4-FFF2-40B4-BE49-F238E27FC236}">
                  <a16:creationId xmlns:a16="http://schemas.microsoft.com/office/drawing/2014/main" id="{CDDB1581-4C04-6849-A435-D16821BD7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335" y="4138854"/>
              <a:ext cx="185789" cy="185699"/>
            </a:xfrm>
            <a:custGeom>
              <a:avLst/>
              <a:gdLst>
                <a:gd name="T0" fmla="*/ 217 w 242"/>
                <a:gd name="T1" fmla="*/ 102 h 298"/>
                <a:gd name="T2" fmla="*/ 217 w 242"/>
                <a:gd name="T3" fmla="*/ 102 h 298"/>
                <a:gd name="T4" fmla="*/ 205 w 242"/>
                <a:gd name="T5" fmla="*/ 89 h 298"/>
                <a:gd name="T6" fmla="*/ 205 w 242"/>
                <a:gd name="T7" fmla="*/ 89 h 298"/>
                <a:gd name="T8" fmla="*/ 191 w 242"/>
                <a:gd name="T9" fmla="*/ 70 h 298"/>
                <a:gd name="T10" fmla="*/ 191 w 242"/>
                <a:gd name="T11" fmla="*/ 70 h 298"/>
                <a:gd name="T12" fmla="*/ 234 w 242"/>
                <a:gd name="T13" fmla="*/ 8 h 298"/>
                <a:gd name="T14" fmla="*/ 234 w 242"/>
                <a:gd name="T15" fmla="*/ 8 h 298"/>
                <a:gd name="T16" fmla="*/ 166 w 242"/>
                <a:gd name="T17" fmla="*/ 60 h 298"/>
                <a:gd name="T18" fmla="*/ 152 w 242"/>
                <a:gd name="T19" fmla="*/ 60 h 298"/>
                <a:gd name="T20" fmla="*/ 152 w 242"/>
                <a:gd name="T21" fmla="*/ 60 h 298"/>
                <a:gd name="T22" fmla="*/ 124 w 242"/>
                <a:gd name="T23" fmla="*/ 73 h 298"/>
                <a:gd name="T24" fmla="*/ 108 w 242"/>
                <a:gd name="T25" fmla="*/ 95 h 298"/>
                <a:gd name="T26" fmla="*/ 108 w 242"/>
                <a:gd name="T27" fmla="*/ 142 h 298"/>
                <a:gd name="T28" fmla="*/ 0 w 242"/>
                <a:gd name="T29" fmla="*/ 231 h 298"/>
                <a:gd name="T30" fmla="*/ 51 w 242"/>
                <a:gd name="T31" fmla="*/ 297 h 298"/>
                <a:gd name="T32" fmla="*/ 51 w 242"/>
                <a:gd name="T33" fmla="*/ 297 h 298"/>
                <a:gd name="T34" fmla="*/ 156 w 242"/>
                <a:gd name="T35" fmla="*/ 176 h 298"/>
                <a:gd name="T36" fmla="*/ 156 w 242"/>
                <a:gd name="T37" fmla="*/ 176 h 298"/>
                <a:gd name="T38" fmla="*/ 224 w 242"/>
                <a:gd name="T39" fmla="*/ 122 h 298"/>
                <a:gd name="T40" fmla="*/ 224 w 242"/>
                <a:gd name="T41" fmla="*/ 122 h 298"/>
                <a:gd name="T42" fmla="*/ 217 w 242"/>
                <a:gd name="T43" fmla="*/ 10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298">
                  <a:moveTo>
                    <a:pt x="217" y="102"/>
                  </a:moveTo>
                  <a:lnTo>
                    <a:pt x="217" y="102"/>
                  </a:lnTo>
                  <a:cubicBezTo>
                    <a:pt x="222" y="85"/>
                    <a:pt x="205" y="89"/>
                    <a:pt x="205" y="89"/>
                  </a:cubicBezTo>
                  <a:lnTo>
                    <a:pt x="205" y="89"/>
                  </a:lnTo>
                  <a:cubicBezTo>
                    <a:pt x="211" y="72"/>
                    <a:pt x="191" y="70"/>
                    <a:pt x="191" y="70"/>
                  </a:cubicBezTo>
                  <a:lnTo>
                    <a:pt x="191" y="70"/>
                  </a:lnTo>
                  <a:cubicBezTo>
                    <a:pt x="191" y="70"/>
                    <a:pt x="241" y="16"/>
                    <a:pt x="234" y="8"/>
                  </a:cubicBezTo>
                  <a:lnTo>
                    <a:pt x="234" y="8"/>
                  </a:lnTo>
                  <a:cubicBezTo>
                    <a:pt x="227" y="0"/>
                    <a:pt x="166" y="60"/>
                    <a:pt x="166" y="60"/>
                  </a:cubicBezTo>
                  <a:lnTo>
                    <a:pt x="152" y="60"/>
                  </a:lnTo>
                  <a:lnTo>
                    <a:pt x="152" y="60"/>
                  </a:lnTo>
                  <a:cubicBezTo>
                    <a:pt x="141" y="60"/>
                    <a:pt x="130" y="65"/>
                    <a:pt x="124" y="73"/>
                  </a:cubicBezTo>
                  <a:lnTo>
                    <a:pt x="108" y="95"/>
                  </a:lnTo>
                  <a:lnTo>
                    <a:pt x="108" y="142"/>
                  </a:lnTo>
                  <a:lnTo>
                    <a:pt x="0" y="231"/>
                  </a:lnTo>
                  <a:lnTo>
                    <a:pt x="51" y="297"/>
                  </a:lnTo>
                  <a:lnTo>
                    <a:pt x="51" y="297"/>
                  </a:lnTo>
                  <a:cubicBezTo>
                    <a:pt x="108" y="230"/>
                    <a:pt x="156" y="176"/>
                    <a:pt x="156" y="176"/>
                  </a:cubicBezTo>
                  <a:lnTo>
                    <a:pt x="156" y="176"/>
                  </a:lnTo>
                  <a:cubicBezTo>
                    <a:pt x="205" y="176"/>
                    <a:pt x="224" y="122"/>
                    <a:pt x="224" y="122"/>
                  </a:cubicBezTo>
                  <a:lnTo>
                    <a:pt x="224" y="122"/>
                  </a:lnTo>
                  <a:cubicBezTo>
                    <a:pt x="234" y="108"/>
                    <a:pt x="217" y="102"/>
                    <a:pt x="217" y="102"/>
                  </a:cubicBez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7" name="Freeform 143">
              <a:extLst>
                <a:ext uri="{FF2B5EF4-FFF2-40B4-BE49-F238E27FC236}">
                  <a16:creationId xmlns:a16="http://schemas.microsoft.com/office/drawing/2014/main" id="{AD450569-64AB-E44F-B97B-E01EDF84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042" y="4076045"/>
              <a:ext cx="226322" cy="207545"/>
            </a:xfrm>
            <a:custGeom>
              <a:avLst/>
              <a:gdLst>
                <a:gd name="T0" fmla="*/ 247 w 296"/>
                <a:gd name="T1" fmla="*/ 58 h 334"/>
                <a:gd name="T2" fmla="*/ 247 w 296"/>
                <a:gd name="T3" fmla="*/ 58 h 334"/>
                <a:gd name="T4" fmla="*/ 230 w 296"/>
                <a:gd name="T5" fmla="*/ 308 h 334"/>
                <a:gd name="T6" fmla="*/ 230 w 296"/>
                <a:gd name="T7" fmla="*/ 308 h 334"/>
                <a:gd name="T8" fmla="*/ 114 w 296"/>
                <a:gd name="T9" fmla="*/ 321 h 334"/>
                <a:gd name="T10" fmla="*/ 114 w 296"/>
                <a:gd name="T11" fmla="*/ 321 h 334"/>
                <a:gd name="T12" fmla="*/ 31 w 296"/>
                <a:gd name="T13" fmla="*/ 242 h 334"/>
                <a:gd name="T14" fmla="*/ 31 w 296"/>
                <a:gd name="T15" fmla="*/ 242 h 334"/>
                <a:gd name="T16" fmla="*/ 64 w 296"/>
                <a:gd name="T17" fmla="*/ 48 h 334"/>
                <a:gd name="T18" fmla="*/ 64 w 296"/>
                <a:gd name="T19" fmla="*/ 48 h 334"/>
                <a:gd name="T20" fmla="*/ 247 w 296"/>
                <a:gd name="T21" fmla="*/ 5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334">
                  <a:moveTo>
                    <a:pt x="247" y="58"/>
                  </a:moveTo>
                  <a:lnTo>
                    <a:pt x="247" y="58"/>
                  </a:lnTo>
                  <a:cubicBezTo>
                    <a:pt x="295" y="111"/>
                    <a:pt x="270" y="264"/>
                    <a:pt x="230" y="308"/>
                  </a:cubicBezTo>
                  <a:lnTo>
                    <a:pt x="230" y="308"/>
                  </a:lnTo>
                  <a:cubicBezTo>
                    <a:pt x="205" y="333"/>
                    <a:pt x="147" y="332"/>
                    <a:pt x="114" y="321"/>
                  </a:cubicBezTo>
                  <a:lnTo>
                    <a:pt x="114" y="321"/>
                  </a:lnTo>
                  <a:cubicBezTo>
                    <a:pt x="68" y="305"/>
                    <a:pt x="45" y="272"/>
                    <a:pt x="31" y="242"/>
                  </a:cubicBezTo>
                  <a:lnTo>
                    <a:pt x="31" y="242"/>
                  </a:lnTo>
                  <a:cubicBezTo>
                    <a:pt x="0" y="177"/>
                    <a:pt x="11" y="96"/>
                    <a:pt x="64" y="48"/>
                  </a:cubicBezTo>
                  <a:lnTo>
                    <a:pt x="64" y="48"/>
                  </a:lnTo>
                  <a:cubicBezTo>
                    <a:pt x="117" y="0"/>
                    <a:pt x="199" y="4"/>
                    <a:pt x="247" y="58"/>
                  </a:cubicBez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8" name="Freeform 75">
              <a:extLst>
                <a:ext uri="{FF2B5EF4-FFF2-40B4-BE49-F238E27FC236}">
                  <a16:creationId xmlns:a16="http://schemas.microsoft.com/office/drawing/2014/main" id="{3530E539-EE8E-BA4A-B29A-CF16DE0B6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370" y="4161967"/>
              <a:ext cx="106661" cy="33582"/>
            </a:xfrm>
            <a:custGeom>
              <a:avLst/>
              <a:gdLst>
                <a:gd name="connsiteX0" fmla="*/ 142403 w 173446"/>
                <a:gd name="connsiteY0" fmla="*/ 35908 h 67549"/>
                <a:gd name="connsiteX1" fmla="*/ 157614 w 173446"/>
                <a:gd name="connsiteY1" fmla="*/ 51728 h 67549"/>
                <a:gd name="connsiteX2" fmla="*/ 142403 w 173446"/>
                <a:gd name="connsiteY2" fmla="*/ 67549 h 67549"/>
                <a:gd name="connsiteX3" fmla="*/ 125923 w 173446"/>
                <a:gd name="connsiteY3" fmla="*/ 51728 h 67549"/>
                <a:gd name="connsiteX4" fmla="*/ 142403 w 173446"/>
                <a:gd name="connsiteY4" fmla="*/ 35908 h 67549"/>
                <a:gd name="connsiteX5" fmla="*/ 40780 w 173446"/>
                <a:gd name="connsiteY5" fmla="*/ 35908 h 67549"/>
                <a:gd name="connsiteX6" fmla="*/ 53369 w 173446"/>
                <a:gd name="connsiteY6" fmla="*/ 51728 h 67549"/>
                <a:gd name="connsiteX7" fmla="*/ 40780 w 173446"/>
                <a:gd name="connsiteY7" fmla="*/ 67549 h 67549"/>
                <a:gd name="connsiteX8" fmla="*/ 27047 w 173446"/>
                <a:gd name="connsiteY8" fmla="*/ 51728 h 67549"/>
                <a:gd name="connsiteX9" fmla="*/ 40780 w 173446"/>
                <a:gd name="connsiteY9" fmla="*/ 35908 h 67549"/>
                <a:gd name="connsiteX10" fmla="*/ 36479 w 173446"/>
                <a:gd name="connsiteY10" fmla="*/ 16 h 67549"/>
                <a:gd name="connsiteX11" fmla="*/ 55172 w 173446"/>
                <a:gd name="connsiteY11" fmla="*/ 3977 h 67549"/>
                <a:gd name="connsiteX12" fmla="*/ 58798 w 173446"/>
                <a:gd name="connsiteY12" fmla="*/ 9985 h 67549"/>
                <a:gd name="connsiteX13" fmla="*/ 51547 w 173446"/>
                <a:gd name="connsiteY13" fmla="*/ 12388 h 67549"/>
                <a:gd name="connsiteX14" fmla="*/ 9252 w 173446"/>
                <a:gd name="connsiteY14" fmla="*/ 26806 h 67549"/>
                <a:gd name="connsiteX15" fmla="*/ 5627 w 173446"/>
                <a:gd name="connsiteY15" fmla="*/ 29209 h 67549"/>
                <a:gd name="connsiteX16" fmla="*/ 2002 w 173446"/>
                <a:gd name="connsiteY16" fmla="*/ 28008 h 67549"/>
                <a:gd name="connsiteX17" fmla="*/ 793 w 173446"/>
                <a:gd name="connsiteY17" fmla="*/ 20799 h 67549"/>
                <a:gd name="connsiteX18" fmla="*/ 36479 w 173446"/>
                <a:gd name="connsiteY18" fmla="*/ 16 h 67549"/>
                <a:gd name="connsiteX19" fmla="*/ 137257 w 173446"/>
                <a:gd name="connsiteY19" fmla="*/ 16 h 67549"/>
                <a:gd name="connsiteX20" fmla="*/ 172946 w 173446"/>
                <a:gd name="connsiteY20" fmla="*/ 20799 h 67549"/>
                <a:gd name="connsiteX21" fmla="*/ 171737 w 173446"/>
                <a:gd name="connsiteY21" fmla="*/ 28008 h 67549"/>
                <a:gd name="connsiteX22" fmla="*/ 168112 w 173446"/>
                <a:gd name="connsiteY22" fmla="*/ 29209 h 67549"/>
                <a:gd name="connsiteX23" fmla="*/ 164487 w 173446"/>
                <a:gd name="connsiteY23" fmla="*/ 26806 h 67549"/>
                <a:gd name="connsiteX24" fmla="*/ 122189 w 173446"/>
                <a:gd name="connsiteY24" fmla="*/ 12388 h 67549"/>
                <a:gd name="connsiteX25" fmla="*/ 114938 w 173446"/>
                <a:gd name="connsiteY25" fmla="*/ 9985 h 67549"/>
                <a:gd name="connsiteX26" fmla="*/ 118563 w 173446"/>
                <a:gd name="connsiteY26" fmla="*/ 3977 h 67549"/>
                <a:gd name="connsiteX27" fmla="*/ 137257 w 173446"/>
                <a:gd name="connsiteY27" fmla="*/ 16 h 6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3446" h="67549">
                  <a:moveTo>
                    <a:pt x="142403" y="35908"/>
                  </a:moveTo>
                  <a:cubicBezTo>
                    <a:pt x="150008" y="35908"/>
                    <a:pt x="157614" y="43818"/>
                    <a:pt x="157614" y="51728"/>
                  </a:cubicBezTo>
                  <a:cubicBezTo>
                    <a:pt x="157614" y="60957"/>
                    <a:pt x="150008" y="67549"/>
                    <a:pt x="142403" y="67549"/>
                  </a:cubicBezTo>
                  <a:cubicBezTo>
                    <a:pt x="133529" y="67549"/>
                    <a:pt x="125923" y="60957"/>
                    <a:pt x="125923" y="51728"/>
                  </a:cubicBezTo>
                  <a:cubicBezTo>
                    <a:pt x="125923" y="43818"/>
                    <a:pt x="133529" y="35908"/>
                    <a:pt x="142403" y="35908"/>
                  </a:cubicBezTo>
                  <a:close/>
                  <a:moveTo>
                    <a:pt x="40780" y="35908"/>
                  </a:moveTo>
                  <a:cubicBezTo>
                    <a:pt x="48791" y="35908"/>
                    <a:pt x="53369" y="43818"/>
                    <a:pt x="53369" y="51728"/>
                  </a:cubicBezTo>
                  <a:cubicBezTo>
                    <a:pt x="53369" y="60957"/>
                    <a:pt x="48791" y="67549"/>
                    <a:pt x="40780" y="67549"/>
                  </a:cubicBezTo>
                  <a:cubicBezTo>
                    <a:pt x="32769" y="67549"/>
                    <a:pt x="27047" y="60957"/>
                    <a:pt x="27047" y="51728"/>
                  </a:cubicBezTo>
                  <a:cubicBezTo>
                    <a:pt x="27047" y="43818"/>
                    <a:pt x="32769" y="35908"/>
                    <a:pt x="40780" y="35908"/>
                  </a:cubicBezTo>
                  <a:close/>
                  <a:moveTo>
                    <a:pt x="36479" y="16"/>
                  </a:moveTo>
                  <a:cubicBezTo>
                    <a:pt x="42257" y="-153"/>
                    <a:pt x="48526" y="973"/>
                    <a:pt x="55172" y="3977"/>
                  </a:cubicBezTo>
                  <a:cubicBezTo>
                    <a:pt x="57589" y="5179"/>
                    <a:pt x="58798" y="7582"/>
                    <a:pt x="58798" y="9985"/>
                  </a:cubicBezTo>
                  <a:cubicBezTo>
                    <a:pt x="57589" y="12388"/>
                    <a:pt x="53964" y="13590"/>
                    <a:pt x="51547" y="12388"/>
                  </a:cubicBezTo>
                  <a:cubicBezTo>
                    <a:pt x="26170" y="1574"/>
                    <a:pt x="10461" y="25605"/>
                    <a:pt x="9252" y="26806"/>
                  </a:cubicBezTo>
                  <a:cubicBezTo>
                    <a:pt x="8044" y="28008"/>
                    <a:pt x="6836" y="29209"/>
                    <a:pt x="5627" y="29209"/>
                  </a:cubicBezTo>
                  <a:cubicBezTo>
                    <a:pt x="4419" y="29209"/>
                    <a:pt x="3210" y="28008"/>
                    <a:pt x="2002" y="28008"/>
                  </a:cubicBezTo>
                  <a:cubicBezTo>
                    <a:pt x="-415" y="26806"/>
                    <a:pt x="-415" y="23202"/>
                    <a:pt x="793" y="20799"/>
                  </a:cubicBezTo>
                  <a:cubicBezTo>
                    <a:pt x="6231" y="12689"/>
                    <a:pt x="19146" y="523"/>
                    <a:pt x="36479" y="16"/>
                  </a:cubicBezTo>
                  <a:close/>
                  <a:moveTo>
                    <a:pt x="137257" y="16"/>
                  </a:moveTo>
                  <a:cubicBezTo>
                    <a:pt x="154592" y="523"/>
                    <a:pt x="167508" y="12689"/>
                    <a:pt x="172946" y="20799"/>
                  </a:cubicBezTo>
                  <a:cubicBezTo>
                    <a:pt x="174155" y="23202"/>
                    <a:pt x="172946" y="26806"/>
                    <a:pt x="171737" y="28008"/>
                  </a:cubicBezTo>
                  <a:cubicBezTo>
                    <a:pt x="170529" y="28008"/>
                    <a:pt x="169321" y="29209"/>
                    <a:pt x="168112" y="29209"/>
                  </a:cubicBezTo>
                  <a:cubicBezTo>
                    <a:pt x="166903" y="29209"/>
                    <a:pt x="165695" y="28008"/>
                    <a:pt x="164487" y="26806"/>
                  </a:cubicBezTo>
                  <a:cubicBezTo>
                    <a:pt x="164487" y="25605"/>
                    <a:pt x="146359" y="1574"/>
                    <a:pt x="122189" y="12388"/>
                  </a:cubicBezTo>
                  <a:cubicBezTo>
                    <a:pt x="119772" y="13590"/>
                    <a:pt x="116147" y="12388"/>
                    <a:pt x="114938" y="9985"/>
                  </a:cubicBezTo>
                  <a:cubicBezTo>
                    <a:pt x="114938" y="7582"/>
                    <a:pt x="114938" y="5179"/>
                    <a:pt x="118563" y="3977"/>
                  </a:cubicBezTo>
                  <a:cubicBezTo>
                    <a:pt x="125210" y="973"/>
                    <a:pt x="131479" y="-153"/>
                    <a:pt x="137257" y="16"/>
                  </a:cubicBezTo>
                  <a:close/>
                </a:path>
              </a:pathLst>
            </a:custGeom>
            <a:solidFill>
              <a:srgbClr val="2042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9" name="Freeform 146">
              <a:extLst>
                <a:ext uri="{FF2B5EF4-FFF2-40B4-BE49-F238E27FC236}">
                  <a16:creationId xmlns:a16="http://schemas.microsoft.com/office/drawing/2014/main" id="{70C10D02-C899-A44E-8126-5587DF4A7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381" y="4231704"/>
              <a:ext cx="54048" cy="16385"/>
            </a:xfrm>
            <a:custGeom>
              <a:avLst/>
              <a:gdLst>
                <a:gd name="T0" fmla="*/ 0 w 69"/>
                <a:gd name="T1" fmla="*/ 0 h 28"/>
                <a:gd name="T2" fmla="*/ 36 w 69"/>
                <a:gd name="T3" fmla="*/ 0 h 28"/>
                <a:gd name="T4" fmla="*/ 68 w 69"/>
                <a:gd name="T5" fmla="*/ 0 h 28"/>
                <a:gd name="T6" fmla="*/ 68 w 69"/>
                <a:gd name="T7" fmla="*/ 0 h 28"/>
                <a:gd name="T8" fmla="*/ 34 w 69"/>
                <a:gd name="T9" fmla="*/ 27 h 28"/>
                <a:gd name="T10" fmla="*/ 34 w 69"/>
                <a:gd name="T11" fmla="*/ 27 h 28"/>
                <a:gd name="T12" fmla="*/ 0 w 69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8">
                  <a:moveTo>
                    <a:pt x="0" y="0"/>
                  </a:moveTo>
                  <a:lnTo>
                    <a:pt x="36" y="0"/>
                  </a:lnTo>
                  <a:lnTo>
                    <a:pt x="68" y="0"/>
                  </a:lnTo>
                  <a:lnTo>
                    <a:pt x="68" y="0"/>
                  </a:lnTo>
                  <a:cubicBezTo>
                    <a:pt x="68" y="0"/>
                    <a:pt x="62" y="27"/>
                    <a:pt x="34" y="27"/>
                  </a:cubicBezTo>
                  <a:lnTo>
                    <a:pt x="34" y="27"/>
                  </a:lnTo>
                  <a:cubicBezTo>
                    <a:pt x="6" y="27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0" name="Freeform 147">
              <a:extLst>
                <a:ext uri="{FF2B5EF4-FFF2-40B4-BE49-F238E27FC236}">
                  <a16:creationId xmlns:a16="http://schemas.microsoft.com/office/drawing/2014/main" id="{3674C259-1636-EE4C-B5DC-AF544F2CF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162" y="4179819"/>
              <a:ext cx="16889" cy="35500"/>
            </a:xfrm>
            <a:custGeom>
              <a:avLst/>
              <a:gdLst>
                <a:gd name="T0" fmla="*/ 9 w 24"/>
                <a:gd name="T1" fmla="*/ 57 h 58"/>
                <a:gd name="T2" fmla="*/ 9 w 24"/>
                <a:gd name="T3" fmla="*/ 57 h 58"/>
                <a:gd name="T4" fmla="*/ 4 w 24"/>
                <a:gd name="T5" fmla="*/ 57 h 58"/>
                <a:gd name="T6" fmla="*/ 4 w 24"/>
                <a:gd name="T7" fmla="*/ 57 h 58"/>
                <a:gd name="T8" fmla="*/ 1 w 24"/>
                <a:gd name="T9" fmla="*/ 52 h 58"/>
                <a:gd name="T10" fmla="*/ 1 w 24"/>
                <a:gd name="T11" fmla="*/ 52 h 58"/>
                <a:gd name="T12" fmla="*/ 6 w 24"/>
                <a:gd name="T13" fmla="*/ 49 h 58"/>
                <a:gd name="T14" fmla="*/ 6 w 24"/>
                <a:gd name="T15" fmla="*/ 49 h 58"/>
                <a:gd name="T16" fmla="*/ 13 w 24"/>
                <a:gd name="T17" fmla="*/ 48 h 58"/>
                <a:gd name="T18" fmla="*/ 13 w 24"/>
                <a:gd name="T19" fmla="*/ 48 h 58"/>
                <a:gd name="T20" fmla="*/ 15 w 24"/>
                <a:gd name="T21" fmla="*/ 44 h 58"/>
                <a:gd name="T22" fmla="*/ 15 w 24"/>
                <a:gd name="T23" fmla="*/ 44 h 58"/>
                <a:gd name="T24" fmla="*/ 4 w 24"/>
                <a:gd name="T25" fmla="*/ 29 h 58"/>
                <a:gd name="T26" fmla="*/ 4 w 24"/>
                <a:gd name="T27" fmla="*/ 29 h 58"/>
                <a:gd name="T28" fmla="*/ 3 w 24"/>
                <a:gd name="T29" fmla="*/ 25 h 58"/>
                <a:gd name="T30" fmla="*/ 3 w 24"/>
                <a:gd name="T31" fmla="*/ 3 h 58"/>
                <a:gd name="T32" fmla="*/ 3 w 24"/>
                <a:gd name="T33" fmla="*/ 3 h 58"/>
                <a:gd name="T34" fmla="*/ 7 w 24"/>
                <a:gd name="T35" fmla="*/ 0 h 58"/>
                <a:gd name="T36" fmla="*/ 7 w 24"/>
                <a:gd name="T37" fmla="*/ 0 h 58"/>
                <a:gd name="T38" fmla="*/ 11 w 24"/>
                <a:gd name="T39" fmla="*/ 3 h 58"/>
                <a:gd name="T40" fmla="*/ 11 w 24"/>
                <a:gd name="T41" fmla="*/ 24 h 58"/>
                <a:gd name="T42" fmla="*/ 11 w 24"/>
                <a:gd name="T43" fmla="*/ 24 h 58"/>
                <a:gd name="T44" fmla="*/ 23 w 24"/>
                <a:gd name="T45" fmla="*/ 44 h 58"/>
                <a:gd name="T46" fmla="*/ 23 w 24"/>
                <a:gd name="T47" fmla="*/ 44 h 58"/>
                <a:gd name="T48" fmla="*/ 18 w 24"/>
                <a:gd name="T49" fmla="*/ 55 h 58"/>
                <a:gd name="T50" fmla="*/ 18 w 24"/>
                <a:gd name="T51" fmla="*/ 55 h 58"/>
                <a:gd name="T52" fmla="*/ 9 w 24"/>
                <a:gd name="T5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58">
                  <a:moveTo>
                    <a:pt x="9" y="57"/>
                  </a:moveTo>
                  <a:lnTo>
                    <a:pt x="9" y="57"/>
                  </a:lnTo>
                  <a:cubicBezTo>
                    <a:pt x="6" y="57"/>
                    <a:pt x="4" y="57"/>
                    <a:pt x="4" y="57"/>
                  </a:cubicBezTo>
                  <a:lnTo>
                    <a:pt x="4" y="57"/>
                  </a:lnTo>
                  <a:cubicBezTo>
                    <a:pt x="1" y="56"/>
                    <a:pt x="0" y="54"/>
                    <a:pt x="1" y="52"/>
                  </a:cubicBezTo>
                  <a:lnTo>
                    <a:pt x="1" y="52"/>
                  </a:lnTo>
                  <a:cubicBezTo>
                    <a:pt x="1" y="50"/>
                    <a:pt x="4" y="48"/>
                    <a:pt x="6" y="49"/>
                  </a:cubicBezTo>
                  <a:lnTo>
                    <a:pt x="6" y="49"/>
                  </a:lnTo>
                  <a:cubicBezTo>
                    <a:pt x="7" y="49"/>
                    <a:pt x="11" y="50"/>
                    <a:pt x="13" y="48"/>
                  </a:cubicBezTo>
                  <a:lnTo>
                    <a:pt x="13" y="48"/>
                  </a:lnTo>
                  <a:cubicBezTo>
                    <a:pt x="14" y="48"/>
                    <a:pt x="15" y="47"/>
                    <a:pt x="15" y="44"/>
                  </a:cubicBezTo>
                  <a:lnTo>
                    <a:pt x="15" y="44"/>
                  </a:lnTo>
                  <a:cubicBezTo>
                    <a:pt x="15" y="38"/>
                    <a:pt x="7" y="30"/>
                    <a:pt x="4" y="29"/>
                  </a:cubicBezTo>
                  <a:lnTo>
                    <a:pt x="4" y="29"/>
                  </a:lnTo>
                  <a:cubicBezTo>
                    <a:pt x="3" y="28"/>
                    <a:pt x="3" y="27"/>
                    <a:pt x="3" y="25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2"/>
                    <a:pt x="4" y="0"/>
                    <a:pt x="7" y="0"/>
                  </a:cubicBezTo>
                  <a:lnTo>
                    <a:pt x="7" y="0"/>
                  </a:lnTo>
                  <a:cubicBezTo>
                    <a:pt x="9" y="0"/>
                    <a:pt x="11" y="2"/>
                    <a:pt x="11" y="3"/>
                  </a:cubicBezTo>
                  <a:lnTo>
                    <a:pt x="11" y="24"/>
                  </a:lnTo>
                  <a:lnTo>
                    <a:pt x="11" y="24"/>
                  </a:lnTo>
                  <a:cubicBezTo>
                    <a:pt x="15" y="27"/>
                    <a:pt x="23" y="35"/>
                    <a:pt x="23" y="44"/>
                  </a:cubicBezTo>
                  <a:lnTo>
                    <a:pt x="23" y="44"/>
                  </a:lnTo>
                  <a:cubicBezTo>
                    <a:pt x="23" y="49"/>
                    <a:pt x="20" y="53"/>
                    <a:pt x="18" y="55"/>
                  </a:cubicBezTo>
                  <a:lnTo>
                    <a:pt x="18" y="55"/>
                  </a:lnTo>
                  <a:cubicBezTo>
                    <a:pt x="15" y="57"/>
                    <a:pt x="12" y="57"/>
                    <a:pt x="9" y="57"/>
                  </a:cubicBezTo>
                </a:path>
              </a:pathLst>
            </a:custGeom>
            <a:solidFill>
              <a:srgbClr val="EF8F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1" name="Freeform 150">
              <a:extLst>
                <a:ext uri="{FF2B5EF4-FFF2-40B4-BE49-F238E27FC236}">
                  <a16:creationId xmlns:a16="http://schemas.microsoft.com/office/drawing/2014/main" id="{35F28D72-5A01-7A4C-B69F-9AE4A8E4F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728" y="4029621"/>
              <a:ext cx="334417" cy="193891"/>
            </a:xfrm>
            <a:custGeom>
              <a:avLst/>
              <a:gdLst>
                <a:gd name="T0" fmla="*/ 189 w 435"/>
                <a:gd name="T1" fmla="*/ 133 h 315"/>
                <a:gd name="T2" fmla="*/ 189 w 435"/>
                <a:gd name="T3" fmla="*/ 133 h 315"/>
                <a:gd name="T4" fmla="*/ 160 w 435"/>
                <a:gd name="T5" fmla="*/ 236 h 315"/>
                <a:gd name="T6" fmla="*/ 160 w 435"/>
                <a:gd name="T7" fmla="*/ 236 h 315"/>
                <a:gd name="T8" fmla="*/ 127 w 435"/>
                <a:gd name="T9" fmla="*/ 308 h 315"/>
                <a:gd name="T10" fmla="*/ 127 w 435"/>
                <a:gd name="T11" fmla="*/ 308 h 315"/>
                <a:gd name="T12" fmla="*/ 70 w 435"/>
                <a:gd name="T13" fmla="*/ 95 h 315"/>
                <a:gd name="T14" fmla="*/ 70 w 435"/>
                <a:gd name="T15" fmla="*/ 95 h 315"/>
                <a:gd name="T16" fmla="*/ 118 w 435"/>
                <a:gd name="T17" fmla="*/ 79 h 315"/>
                <a:gd name="T18" fmla="*/ 118 w 435"/>
                <a:gd name="T19" fmla="*/ 79 h 315"/>
                <a:gd name="T20" fmla="*/ 152 w 435"/>
                <a:gd name="T21" fmla="*/ 30 h 315"/>
                <a:gd name="T22" fmla="*/ 152 w 435"/>
                <a:gd name="T23" fmla="*/ 30 h 315"/>
                <a:gd name="T24" fmla="*/ 261 w 435"/>
                <a:gd name="T25" fmla="*/ 9 h 315"/>
                <a:gd name="T26" fmla="*/ 261 w 435"/>
                <a:gd name="T27" fmla="*/ 9 h 315"/>
                <a:gd name="T28" fmla="*/ 378 w 435"/>
                <a:gd name="T29" fmla="*/ 207 h 315"/>
                <a:gd name="T30" fmla="*/ 378 w 435"/>
                <a:gd name="T31" fmla="*/ 207 h 315"/>
                <a:gd name="T32" fmla="*/ 330 w 435"/>
                <a:gd name="T33" fmla="*/ 163 h 315"/>
                <a:gd name="T34" fmla="*/ 330 w 435"/>
                <a:gd name="T35" fmla="*/ 163 h 315"/>
                <a:gd name="T36" fmla="*/ 189 w 435"/>
                <a:gd name="T37" fmla="*/ 13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5" h="315">
                  <a:moveTo>
                    <a:pt x="189" y="133"/>
                  </a:moveTo>
                  <a:lnTo>
                    <a:pt x="189" y="133"/>
                  </a:lnTo>
                  <a:cubicBezTo>
                    <a:pt x="189" y="133"/>
                    <a:pt x="239" y="229"/>
                    <a:pt x="160" y="236"/>
                  </a:cubicBezTo>
                  <a:lnTo>
                    <a:pt x="160" y="236"/>
                  </a:lnTo>
                  <a:cubicBezTo>
                    <a:pt x="160" y="236"/>
                    <a:pt x="185" y="301"/>
                    <a:pt x="127" y="308"/>
                  </a:cubicBezTo>
                  <a:lnTo>
                    <a:pt x="127" y="308"/>
                  </a:lnTo>
                  <a:cubicBezTo>
                    <a:pt x="72" y="314"/>
                    <a:pt x="0" y="181"/>
                    <a:pt x="70" y="95"/>
                  </a:cubicBezTo>
                  <a:lnTo>
                    <a:pt x="70" y="95"/>
                  </a:lnTo>
                  <a:cubicBezTo>
                    <a:pt x="82" y="81"/>
                    <a:pt x="100" y="75"/>
                    <a:pt x="118" y="79"/>
                  </a:cubicBezTo>
                  <a:lnTo>
                    <a:pt x="118" y="79"/>
                  </a:lnTo>
                  <a:cubicBezTo>
                    <a:pt x="121" y="59"/>
                    <a:pt x="134" y="40"/>
                    <a:pt x="152" y="30"/>
                  </a:cubicBezTo>
                  <a:lnTo>
                    <a:pt x="152" y="30"/>
                  </a:lnTo>
                  <a:cubicBezTo>
                    <a:pt x="178" y="15"/>
                    <a:pt x="217" y="0"/>
                    <a:pt x="261" y="9"/>
                  </a:cubicBezTo>
                  <a:lnTo>
                    <a:pt x="261" y="9"/>
                  </a:lnTo>
                  <a:cubicBezTo>
                    <a:pt x="336" y="26"/>
                    <a:pt x="434" y="108"/>
                    <a:pt x="378" y="207"/>
                  </a:cubicBezTo>
                  <a:lnTo>
                    <a:pt x="378" y="207"/>
                  </a:lnTo>
                  <a:cubicBezTo>
                    <a:pt x="378" y="207"/>
                    <a:pt x="335" y="202"/>
                    <a:pt x="330" y="163"/>
                  </a:cubicBezTo>
                  <a:lnTo>
                    <a:pt x="330" y="163"/>
                  </a:lnTo>
                  <a:cubicBezTo>
                    <a:pt x="330" y="163"/>
                    <a:pt x="267" y="196"/>
                    <a:pt x="189" y="133"/>
                  </a:cubicBezTo>
                </a:path>
              </a:pathLst>
            </a:custGeom>
            <a:solidFill>
              <a:srgbClr val="2042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2" name="Freeform 151">
              <a:extLst>
                <a:ext uri="{FF2B5EF4-FFF2-40B4-BE49-F238E27FC236}">
                  <a16:creationId xmlns:a16="http://schemas.microsoft.com/office/drawing/2014/main" id="{B9CEB2BB-FBC0-FD45-8782-DEF06D43A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775" y="4179818"/>
              <a:ext cx="64180" cy="54617"/>
            </a:xfrm>
            <a:custGeom>
              <a:avLst/>
              <a:gdLst>
                <a:gd name="T0" fmla="*/ 67 w 83"/>
                <a:gd name="T1" fmla="*/ 22 h 89"/>
                <a:gd name="T2" fmla="*/ 67 w 83"/>
                <a:gd name="T3" fmla="*/ 22 h 89"/>
                <a:gd name="T4" fmla="*/ 69 w 83"/>
                <a:gd name="T5" fmla="*/ 75 h 89"/>
                <a:gd name="T6" fmla="*/ 69 w 83"/>
                <a:gd name="T7" fmla="*/ 75 h 89"/>
                <a:gd name="T8" fmla="*/ 15 w 83"/>
                <a:gd name="T9" fmla="*/ 66 h 89"/>
                <a:gd name="T10" fmla="*/ 15 w 83"/>
                <a:gd name="T11" fmla="*/ 66 h 89"/>
                <a:gd name="T12" fmla="*/ 14 w 83"/>
                <a:gd name="T13" fmla="*/ 12 h 89"/>
                <a:gd name="T14" fmla="*/ 14 w 83"/>
                <a:gd name="T15" fmla="*/ 12 h 89"/>
                <a:gd name="T16" fmla="*/ 67 w 83"/>
                <a:gd name="T17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89">
                  <a:moveTo>
                    <a:pt x="67" y="22"/>
                  </a:moveTo>
                  <a:lnTo>
                    <a:pt x="67" y="22"/>
                  </a:lnTo>
                  <a:cubicBezTo>
                    <a:pt x="82" y="39"/>
                    <a:pt x="82" y="63"/>
                    <a:pt x="69" y="75"/>
                  </a:cubicBezTo>
                  <a:lnTo>
                    <a:pt x="69" y="75"/>
                  </a:lnTo>
                  <a:cubicBezTo>
                    <a:pt x="54" y="88"/>
                    <a:pt x="30" y="83"/>
                    <a:pt x="15" y="66"/>
                  </a:cubicBezTo>
                  <a:lnTo>
                    <a:pt x="15" y="66"/>
                  </a:lnTo>
                  <a:cubicBezTo>
                    <a:pt x="1" y="48"/>
                    <a:pt x="0" y="24"/>
                    <a:pt x="14" y="12"/>
                  </a:cubicBezTo>
                  <a:lnTo>
                    <a:pt x="14" y="12"/>
                  </a:lnTo>
                  <a:cubicBezTo>
                    <a:pt x="28" y="0"/>
                    <a:pt x="52" y="4"/>
                    <a:pt x="67" y="22"/>
                  </a:cubicBezTo>
                </a:path>
              </a:pathLst>
            </a:custGeom>
            <a:solidFill>
              <a:srgbClr val="F0AB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3" name="Freeform 153">
              <a:extLst>
                <a:ext uri="{FF2B5EF4-FFF2-40B4-BE49-F238E27FC236}">
                  <a16:creationId xmlns:a16="http://schemas.microsoft.com/office/drawing/2014/main" id="{871F7059-8398-BC4C-BE7F-50E768B1D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625" y="4695948"/>
              <a:ext cx="496560" cy="21847"/>
            </a:xfrm>
            <a:custGeom>
              <a:avLst/>
              <a:gdLst>
                <a:gd name="T0" fmla="*/ 647 w 648"/>
                <a:gd name="T1" fmla="*/ 35 h 36"/>
                <a:gd name="T2" fmla="*/ 0 w 648"/>
                <a:gd name="T3" fmla="*/ 35 h 36"/>
                <a:gd name="T4" fmla="*/ 0 w 648"/>
                <a:gd name="T5" fmla="*/ 0 h 36"/>
                <a:gd name="T6" fmla="*/ 647 w 648"/>
                <a:gd name="T7" fmla="*/ 0 h 36"/>
                <a:gd name="T8" fmla="*/ 647 w 648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36">
                  <a:moveTo>
                    <a:pt x="647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647" y="0"/>
                  </a:lnTo>
                  <a:lnTo>
                    <a:pt x="647" y="35"/>
                  </a:lnTo>
                </a:path>
              </a:pathLst>
            </a:custGeom>
            <a:solidFill>
              <a:srgbClr val="C6C8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4" name="Freeform 154">
              <a:extLst>
                <a:ext uri="{FF2B5EF4-FFF2-40B4-BE49-F238E27FC236}">
                  <a16:creationId xmlns:a16="http://schemas.microsoft.com/office/drawing/2014/main" id="{E95C6E05-BCD0-D548-91A3-90289C303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658" y="4461096"/>
              <a:ext cx="412111" cy="256700"/>
            </a:xfrm>
            <a:custGeom>
              <a:avLst/>
              <a:gdLst>
                <a:gd name="T0" fmla="*/ 413 w 536"/>
                <a:gd name="T1" fmla="*/ 412 h 413"/>
                <a:gd name="T2" fmla="*/ 0 w 536"/>
                <a:gd name="T3" fmla="*/ 412 h 413"/>
                <a:gd name="T4" fmla="*/ 123 w 536"/>
                <a:gd name="T5" fmla="*/ 0 h 413"/>
                <a:gd name="T6" fmla="*/ 535 w 536"/>
                <a:gd name="T7" fmla="*/ 0 h 413"/>
                <a:gd name="T8" fmla="*/ 413 w 536"/>
                <a:gd name="T9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413">
                  <a:moveTo>
                    <a:pt x="413" y="412"/>
                  </a:moveTo>
                  <a:lnTo>
                    <a:pt x="0" y="412"/>
                  </a:lnTo>
                  <a:lnTo>
                    <a:pt x="123" y="0"/>
                  </a:lnTo>
                  <a:lnTo>
                    <a:pt x="535" y="0"/>
                  </a:lnTo>
                  <a:lnTo>
                    <a:pt x="413" y="412"/>
                  </a:lnTo>
                </a:path>
              </a:pathLst>
            </a:custGeom>
            <a:solidFill>
              <a:srgbClr val="E4E5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5" name="Freeform 155">
              <a:extLst>
                <a:ext uri="{FF2B5EF4-FFF2-40B4-BE49-F238E27FC236}">
                  <a16:creationId xmlns:a16="http://schemas.microsoft.com/office/drawing/2014/main" id="{3B47CC4A-EAAF-CE4F-84A4-31B9C0953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66" y="4573061"/>
              <a:ext cx="43915" cy="38232"/>
            </a:xfrm>
            <a:custGeom>
              <a:avLst/>
              <a:gdLst>
                <a:gd name="T0" fmla="*/ 51 w 57"/>
                <a:gd name="T1" fmla="*/ 30 h 61"/>
                <a:gd name="T2" fmla="*/ 51 w 57"/>
                <a:gd name="T3" fmla="*/ 30 h 61"/>
                <a:gd name="T4" fmla="*/ 19 w 57"/>
                <a:gd name="T5" fmla="*/ 60 h 61"/>
                <a:gd name="T6" fmla="*/ 19 w 57"/>
                <a:gd name="T7" fmla="*/ 60 h 61"/>
                <a:gd name="T8" fmla="*/ 4 w 57"/>
                <a:gd name="T9" fmla="*/ 30 h 61"/>
                <a:gd name="T10" fmla="*/ 4 w 57"/>
                <a:gd name="T11" fmla="*/ 30 h 61"/>
                <a:gd name="T12" fmla="*/ 36 w 57"/>
                <a:gd name="T13" fmla="*/ 0 h 61"/>
                <a:gd name="T14" fmla="*/ 36 w 57"/>
                <a:gd name="T15" fmla="*/ 0 h 61"/>
                <a:gd name="T16" fmla="*/ 51 w 57"/>
                <a:gd name="T17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1">
                  <a:moveTo>
                    <a:pt x="51" y="30"/>
                  </a:moveTo>
                  <a:lnTo>
                    <a:pt x="51" y="30"/>
                  </a:lnTo>
                  <a:cubicBezTo>
                    <a:pt x="46" y="46"/>
                    <a:pt x="31" y="60"/>
                    <a:pt x="19" y="60"/>
                  </a:cubicBezTo>
                  <a:lnTo>
                    <a:pt x="19" y="60"/>
                  </a:lnTo>
                  <a:cubicBezTo>
                    <a:pt x="6" y="60"/>
                    <a:pt x="0" y="46"/>
                    <a:pt x="4" y="30"/>
                  </a:cubicBezTo>
                  <a:lnTo>
                    <a:pt x="4" y="30"/>
                  </a:lnTo>
                  <a:cubicBezTo>
                    <a:pt x="9" y="13"/>
                    <a:pt x="24" y="0"/>
                    <a:pt x="36" y="0"/>
                  </a:cubicBezTo>
                  <a:lnTo>
                    <a:pt x="36" y="0"/>
                  </a:lnTo>
                  <a:cubicBezTo>
                    <a:pt x="49" y="0"/>
                    <a:pt x="56" y="13"/>
                    <a:pt x="51" y="30"/>
                  </a:cubicBezTo>
                </a:path>
              </a:pathLst>
            </a:custGeom>
            <a:solidFill>
              <a:srgbClr val="C6C8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1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NOVÁ PUBLIKACE – ŘÍJEN 2021 </a:t>
            </a:r>
            <a:br>
              <a:rPr lang="cs-CZ" dirty="0"/>
            </a:br>
            <a:r>
              <a:rPr lang="cs-CZ" dirty="0">
                <a:solidFill>
                  <a:srgbClr val="0073CF"/>
                </a:solidFill>
              </a:rPr>
              <a:t>BUDOVÁNÍ POCHOPENÍ ROVNIC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929104" y="1541237"/>
            <a:ext cx="11262896" cy="3904522"/>
            <a:chOff x="929104" y="1541237"/>
            <a:chExt cx="11262896" cy="3904522"/>
          </a:xfrm>
        </p:grpSpPr>
        <p:sp>
          <p:nvSpPr>
            <p:cNvPr id="3" name="Obdélník 2"/>
            <p:cNvSpPr/>
            <p:nvPr/>
          </p:nvSpPr>
          <p:spPr>
            <a:xfrm>
              <a:off x="929104" y="1541237"/>
              <a:ext cx="3967368" cy="397416"/>
            </a:xfrm>
            <a:prstGeom prst="rect">
              <a:avLst/>
            </a:prstGeom>
            <a:solidFill>
              <a:srgbClr val="0073CF"/>
            </a:solidFill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Kapitola </a:t>
              </a:r>
              <a:r>
                <a:rPr lang="cs-CZ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Rovnice na 1. stupni ZŠ</a:t>
              </a:r>
            </a:p>
          </p:txBody>
        </p:sp>
        <p:pic>
          <p:nvPicPr>
            <p:cNvPr id="4" name="Obrázek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29104" y="2050414"/>
              <a:ext cx="8387616" cy="3395345"/>
            </a:xfrm>
            <a:prstGeom prst="rect">
              <a:avLst/>
            </a:prstGeom>
            <a:ln>
              <a:solidFill>
                <a:srgbClr val="44546A"/>
              </a:solidFill>
            </a:ln>
          </p:spPr>
        </p:pic>
        <p:sp>
          <p:nvSpPr>
            <p:cNvPr id="5" name="Obdélník 4"/>
            <p:cNvSpPr/>
            <p:nvPr/>
          </p:nvSpPr>
          <p:spPr>
            <a:xfrm>
              <a:off x="9316720" y="2050413"/>
              <a:ext cx="2875280" cy="3395345"/>
            </a:xfrm>
            <a:prstGeom prst="rect">
              <a:avLst/>
            </a:prstGeom>
            <a:solidFill>
              <a:srgbClr val="0073CF"/>
            </a:solidFill>
          </p:spPr>
          <p:txBody>
            <a:bodyPr wrap="none" lIns="252000" tIns="108000" rIns="252000" bIns="108000" anchor="ctr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4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pouze </a:t>
              </a:r>
              <a:r>
                <a:rPr lang="cs-CZ" sz="4400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45 % </a:t>
              </a:r>
              <a:br>
                <a:rPr lang="cs-CZ" sz="24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</a:br>
              <a:r>
                <a:rPr lang="cs-CZ" sz="24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českých žáků </a:t>
              </a:r>
              <a:br>
                <a:rPr lang="cs-CZ" sz="2400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</a:br>
              <a:r>
                <a:rPr lang="cs-CZ" sz="2400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zvolilo správnou</a:t>
              </a:r>
              <a:br>
                <a:rPr lang="cs-CZ" sz="2400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</a:br>
              <a:r>
                <a:rPr lang="cs-CZ" sz="2400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odpověď D)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cs-CZ" sz="2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4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677888"/>
          </a:xfrm>
        </p:spPr>
        <p:txBody>
          <a:bodyPr/>
          <a:lstStyle/>
          <a:p>
            <a:r>
              <a:rPr lang="cs-CZ" dirty="0"/>
              <a:t>VĚDOMOSTNÍ ÚROVNĚ – VÝVOJ V ČR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124115"/>
              </p:ext>
            </p:extLst>
          </p:nvPr>
        </p:nvGraphicFramePr>
        <p:xfrm>
          <a:off x="4294209" y="1367104"/>
          <a:ext cx="7521550" cy="436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bdélník 11"/>
          <p:cNvSpPr/>
          <p:nvPr/>
        </p:nvSpPr>
        <p:spPr>
          <a:xfrm>
            <a:off x="1174739" y="1628047"/>
            <a:ext cx="2204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0085C2"/>
                </a:solidFill>
                <a:ea typeface="Calibri" panose="020F0502020204030204" pitchFamily="34" charset="0"/>
              </a:rPr>
              <a:t>MATEMATIKA	</a:t>
            </a:r>
            <a:endParaRPr lang="cs-CZ" sz="2400" b="1" dirty="0">
              <a:solidFill>
                <a:srgbClr val="0085C2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9" y="1536573"/>
            <a:ext cx="642242" cy="6446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442398"/>
            <a:ext cx="481500" cy="4798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2349661"/>
            <a:ext cx="3935392" cy="3379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9" y="2564252"/>
            <a:ext cx="2989020" cy="28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046480"/>
            <a:ext cx="8178800" cy="4307840"/>
          </a:xfrm>
          <a:prstGeom prst="rect">
            <a:avLst/>
          </a:prstGeom>
          <a:solidFill>
            <a:srgbClr val="F1F1F1"/>
          </a:solidFill>
        </p:spPr>
        <p:txBody>
          <a:bodyPr wrap="square" lIns="144000" tIns="108000" rIns="324000" bIns="144000" anchor="ctr" anchorCtr="0">
            <a:noAutofit/>
          </a:bodyPr>
          <a:lstStyle/>
          <a:p>
            <a:pPr marL="720725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Umístění neznámé, v našem případě prázdného čtverečku (rámečku) pro doplnění čísla, tak může představovat jeden z možných gradačních parametrů</a:t>
            </a:r>
            <a:r>
              <a:rPr lang="cs-CZ" sz="32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(ovlivňuje obtížnost úlohy) při přípravě úloh pro řešení těchto typů rovnic.</a:t>
            </a:r>
          </a:p>
        </p:txBody>
      </p:sp>
      <p:sp>
        <p:nvSpPr>
          <p:cNvPr id="5" name="Obdélník 4"/>
          <p:cNvSpPr/>
          <p:nvPr/>
        </p:nvSpPr>
        <p:spPr>
          <a:xfrm>
            <a:off x="8178800" y="2050224"/>
            <a:ext cx="3474720" cy="2442592"/>
          </a:xfrm>
          <a:prstGeom prst="rect">
            <a:avLst/>
          </a:prstGeom>
          <a:solidFill>
            <a:srgbClr val="0073CF"/>
          </a:solidFill>
        </p:spPr>
        <p:txBody>
          <a:bodyPr wrap="square">
            <a:spAutoFit/>
          </a:bodyPr>
          <a:lstStyle/>
          <a:p>
            <a:pPr marL="182563">
              <a:lnSpc>
                <a:spcPct val="107000"/>
              </a:lnSpc>
              <a:spcAft>
                <a:spcPts val="3000"/>
              </a:spcAft>
            </a:pPr>
            <a:r>
              <a:rPr lang="cs-CZ" sz="3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a) 110 – 87 = □</a:t>
            </a:r>
          </a:p>
          <a:p>
            <a:pPr marL="182563">
              <a:lnSpc>
                <a:spcPct val="107000"/>
              </a:lnSpc>
              <a:spcAft>
                <a:spcPts val="3000"/>
              </a:spcAft>
            </a:pPr>
            <a:r>
              <a:rPr lang="cs-CZ" sz="3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b) 110 – □ = 23</a:t>
            </a:r>
          </a:p>
          <a:p>
            <a:pPr marL="182563">
              <a:lnSpc>
                <a:spcPct val="107000"/>
              </a:lnSpc>
              <a:spcAft>
                <a:spcPts val="3000"/>
              </a:spcAft>
            </a:pPr>
            <a:r>
              <a:rPr lang="cs-CZ" sz="3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c) □ – 87 = 23</a:t>
            </a:r>
          </a:p>
        </p:txBody>
      </p:sp>
    </p:spTree>
    <p:extLst>
      <p:ext uri="{BB962C8B-B14F-4D97-AF65-F5344CB8AC3E}">
        <p14:creationId xmlns:p14="http://schemas.microsoft.com/office/powerpoint/2010/main" val="41088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59159" cy="8128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MOŽNOSTI UCHOPOVÁNÍ ROVNIC </a:t>
            </a:r>
            <a:br>
              <a:rPr lang="cs-CZ" dirty="0"/>
            </a:br>
            <a:r>
              <a:rPr lang="cs-CZ" dirty="0"/>
              <a:t>V SÉMANTICKÉ ROVINĚ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1510457"/>
            <a:ext cx="6918960" cy="487506"/>
          </a:xfrm>
          <a:prstGeom prst="rect">
            <a:avLst/>
          </a:prstGeom>
          <a:solidFill>
            <a:srgbClr val="8496B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Náměty pro využití miskových vah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b="4895"/>
          <a:stretch/>
        </p:blipFill>
        <p:spPr>
          <a:xfrm>
            <a:off x="838200" y="2242067"/>
            <a:ext cx="5501640" cy="1974001"/>
          </a:xfrm>
          <a:prstGeom prst="rect">
            <a:avLst/>
          </a:prstGeom>
          <a:ln>
            <a:solidFill>
              <a:srgbClr val="44546A"/>
            </a:solidFill>
          </a:ln>
        </p:spPr>
      </p:pic>
      <p:sp>
        <p:nvSpPr>
          <p:cNvPr id="69" name="Freeform 21">
            <a:extLst>
              <a:ext uri="{FF2B5EF4-FFF2-40B4-BE49-F238E27FC236}">
                <a16:creationId xmlns:a16="http://schemas.microsoft.com/office/drawing/2014/main" id="{537E0F8D-8A2C-8041-92B5-97F01ED6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902" y="1295400"/>
            <a:ext cx="6134458" cy="4739640"/>
          </a:xfrm>
          <a:custGeom>
            <a:avLst/>
            <a:gdLst>
              <a:gd name="connsiteX0" fmla="*/ 3113924 w 11841471"/>
              <a:gd name="connsiteY0" fmla="*/ 936 h 7898536"/>
              <a:gd name="connsiteX1" fmla="*/ 5371692 w 11841471"/>
              <a:gd name="connsiteY1" fmla="*/ 531034 h 7898536"/>
              <a:gd name="connsiteX2" fmla="*/ 8033836 w 11841471"/>
              <a:gd name="connsiteY2" fmla="*/ 573391 h 7898536"/>
              <a:gd name="connsiteX3" fmla="*/ 10932670 w 11841471"/>
              <a:gd name="connsiteY3" fmla="*/ 1775562 h 7898536"/>
              <a:gd name="connsiteX4" fmla="*/ 11468338 w 11841471"/>
              <a:gd name="connsiteY4" fmla="*/ 5514126 h 7898536"/>
              <a:gd name="connsiteX5" fmla="*/ 9742989 w 11841471"/>
              <a:gd name="connsiteY5" fmla="*/ 7898536 h 7898536"/>
              <a:gd name="connsiteX6" fmla="*/ 3007280 w 11841471"/>
              <a:gd name="connsiteY6" fmla="*/ 7898536 h 7898536"/>
              <a:gd name="connsiteX7" fmla="*/ 1042749 w 11841471"/>
              <a:gd name="connsiteY7" fmla="*/ 3640484 h 7898536"/>
              <a:gd name="connsiteX8" fmla="*/ 2131525 w 11841471"/>
              <a:gd name="connsiteY8" fmla="*/ 298075 h 7898536"/>
              <a:gd name="connsiteX9" fmla="*/ 3113924 w 11841471"/>
              <a:gd name="connsiteY9" fmla="*/ 936 h 789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41471" h="7898536">
                <a:moveTo>
                  <a:pt x="3113924" y="936"/>
                </a:moveTo>
                <a:cubicBezTo>
                  <a:pt x="3733059" y="18710"/>
                  <a:pt x="4478653" y="286552"/>
                  <a:pt x="5371692" y="531034"/>
                </a:cubicBezTo>
                <a:cubicBezTo>
                  <a:pt x="6798063" y="923453"/>
                  <a:pt x="7663851" y="871131"/>
                  <a:pt x="8033836" y="573391"/>
                </a:cubicBezTo>
                <a:cubicBezTo>
                  <a:pt x="9892478" y="-916554"/>
                  <a:pt x="9850123" y="1101599"/>
                  <a:pt x="10932670" y="1775562"/>
                </a:cubicBezTo>
                <a:cubicBezTo>
                  <a:pt x="13040460" y="3087361"/>
                  <a:pt x="10717156" y="3432440"/>
                  <a:pt x="11468338" y="5514126"/>
                </a:cubicBezTo>
                <a:cubicBezTo>
                  <a:pt x="12309212" y="7844968"/>
                  <a:pt x="9742989" y="7898536"/>
                  <a:pt x="9742989" y="7898536"/>
                </a:cubicBezTo>
                <a:lnTo>
                  <a:pt x="3007280" y="7898536"/>
                </a:lnTo>
                <a:cubicBezTo>
                  <a:pt x="-883163" y="7898536"/>
                  <a:pt x="-364935" y="4468923"/>
                  <a:pt x="1042749" y="3640484"/>
                </a:cubicBezTo>
                <a:cubicBezTo>
                  <a:pt x="2236167" y="2939114"/>
                  <a:pt x="1371624" y="907258"/>
                  <a:pt x="2131525" y="298075"/>
                </a:cubicBezTo>
                <a:cubicBezTo>
                  <a:pt x="2416488" y="69632"/>
                  <a:pt x="2742444" y="-9728"/>
                  <a:pt x="3113924" y="936"/>
                </a:cubicBezTo>
                <a:close/>
              </a:path>
            </a:pathLst>
          </a:custGeom>
          <a:gradFill>
            <a:gsLst>
              <a:gs pos="37000">
                <a:srgbClr val="C0F2DA"/>
              </a:gs>
              <a:gs pos="1000">
                <a:srgbClr val="9CFFC7"/>
              </a:gs>
              <a:gs pos="99000">
                <a:srgbClr val="E4E5EC"/>
              </a:gs>
            </a:gsLst>
            <a:lin ang="16200000" scaled="0"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68" name="Skupina 67"/>
          <p:cNvGrpSpPr/>
          <p:nvPr/>
        </p:nvGrpSpPr>
        <p:grpSpPr>
          <a:xfrm>
            <a:off x="6918960" y="1805434"/>
            <a:ext cx="3997755" cy="3719572"/>
            <a:chOff x="10198142" y="1817889"/>
            <a:chExt cx="6390198" cy="6339987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A54BADBF-E08E-324F-AFFC-5C0741F73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8142" y="1873854"/>
              <a:ext cx="1495054" cy="1495054"/>
            </a:xfrm>
            <a:custGeom>
              <a:avLst/>
              <a:gdLst>
                <a:gd name="T0" fmla="*/ 1647 w 1648"/>
                <a:gd name="T1" fmla="*/ 823 h 1648"/>
                <a:gd name="T2" fmla="*/ 1647 w 1648"/>
                <a:gd name="T3" fmla="*/ 823 h 1648"/>
                <a:gd name="T4" fmla="*/ 823 w 1648"/>
                <a:gd name="T5" fmla="*/ 1647 h 1648"/>
                <a:gd name="T6" fmla="*/ 823 w 1648"/>
                <a:gd name="T7" fmla="*/ 1647 h 1648"/>
                <a:gd name="T8" fmla="*/ 0 w 1648"/>
                <a:gd name="T9" fmla="*/ 823 h 1648"/>
                <a:gd name="T10" fmla="*/ 0 w 1648"/>
                <a:gd name="T11" fmla="*/ 823 h 1648"/>
                <a:gd name="T12" fmla="*/ 823 w 1648"/>
                <a:gd name="T13" fmla="*/ 0 h 1648"/>
                <a:gd name="T14" fmla="*/ 823 w 1648"/>
                <a:gd name="T15" fmla="*/ 0 h 1648"/>
                <a:gd name="T16" fmla="*/ 1647 w 1648"/>
                <a:gd name="T17" fmla="*/ 823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8" h="1648">
                  <a:moveTo>
                    <a:pt x="1647" y="823"/>
                  </a:moveTo>
                  <a:lnTo>
                    <a:pt x="1647" y="823"/>
                  </a:lnTo>
                  <a:cubicBezTo>
                    <a:pt x="1647" y="1279"/>
                    <a:pt x="1278" y="1647"/>
                    <a:pt x="823" y="1647"/>
                  </a:cubicBezTo>
                  <a:lnTo>
                    <a:pt x="823" y="1647"/>
                  </a:lnTo>
                  <a:cubicBezTo>
                    <a:pt x="368" y="1647"/>
                    <a:pt x="0" y="1279"/>
                    <a:pt x="0" y="823"/>
                  </a:cubicBezTo>
                  <a:lnTo>
                    <a:pt x="0" y="823"/>
                  </a:lnTo>
                  <a:cubicBezTo>
                    <a:pt x="0" y="369"/>
                    <a:pt x="368" y="0"/>
                    <a:pt x="823" y="0"/>
                  </a:cubicBezTo>
                  <a:lnTo>
                    <a:pt x="823" y="0"/>
                  </a:lnTo>
                  <a:cubicBezTo>
                    <a:pt x="1278" y="0"/>
                    <a:pt x="1647" y="369"/>
                    <a:pt x="1647" y="823"/>
                  </a:cubicBezTo>
                </a:path>
              </a:pathLst>
            </a:custGeom>
            <a:gradFill>
              <a:gsLst>
                <a:gs pos="4000">
                  <a:srgbClr val="DAE6FC"/>
                </a:gs>
                <a:gs pos="99000">
                  <a:srgbClr val="FFFF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" name="Freeform 67">
              <a:extLst>
                <a:ext uri="{FF2B5EF4-FFF2-40B4-BE49-F238E27FC236}">
                  <a16:creationId xmlns:a16="http://schemas.microsoft.com/office/drawing/2014/main" id="{76673304-731C-2143-A240-CDA76A82D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125" y="1817889"/>
              <a:ext cx="1355142" cy="1355143"/>
            </a:xfrm>
            <a:custGeom>
              <a:avLst/>
              <a:gdLst>
                <a:gd name="T0" fmla="*/ 1492 w 1493"/>
                <a:gd name="T1" fmla="*/ 746 h 1493"/>
                <a:gd name="T2" fmla="*/ 1492 w 1493"/>
                <a:gd name="T3" fmla="*/ 746 h 1493"/>
                <a:gd name="T4" fmla="*/ 746 w 1493"/>
                <a:gd name="T5" fmla="*/ 1492 h 1493"/>
                <a:gd name="T6" fmla="*/ 746 w 1493"/>
                <a:gd name="T7" fmla="*/ 1492 h 1493"/>
                <a:gd name="T8" fmla="*/ 0 w 1493"/>
                <a:gd name="T9" fmla="*/ 746 h 1493"/>
                <a:gd name="T10" fmla="*/ 0 w 1493"/>
                <a:gd name="T11" fmla="*/ 746 h 1493"/>
                <a:gd name="T12" fmla="*/ 746 w 1493"/>
                <a:gd name="T13" fmla="*/ 0 h 1493"/>
                <a:gd name="T14" fmla="*/ 746 w 1493"/>
                <a:gd name="T15" fmla="*/ 0 h 1493"/>
                <a:gd name="T16" fmla="*/ 1492 w 1493"/>
                <a:gd name="T17" fmla="*/ 746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3" h="1493">
                  <a:moveTo>
                    <a:pt x="1492" y="746"/>
                  </a:moveTo>
                  <a:lnTo>
                    <a:pt x="1492" y="746"/>
                  </a:lnTo>
                  <a:cubicBezTo>
                    <a:pt x="1492" y="1158"/>
                    <a:pt x="1159" y="1492"/>
                    <a:pt x="746" y="1492"/>
                  </a:cubicBezTo>
                  <a:lnTo>
                    <a:pt x="746" y="1492"/>
                  </a:lnTo>
                  <a:cubicBezTo>
                    <a:pt x="334" y="1492"/>
                    <a:pt x="0" y="1158"/>
                    <a:pt x="0" y="746"/>
                  </a:cubicBezTo>
                  <a:lnTo>
                    <a:pt x="0" y="746"/>
                  </a:lnTo>
                  <a:cubicBezTo>
                    <a:pt x="0" y="334"/>
                    <a:pt x="334" y="0"/>
                    <a:pt x="746" y="0"/>
                  </a:cubicBezTo>
                  <a:lnTo>
                    <a:pt x="746" y="0"/>
                  </a:lnTo>
                  <a:cubicBezTo>
                    <a:pt x="1159" y="0"/>
                    <a:pt x="1492" y="334"/>
                    <a:pt x="1492" y="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" name="Freeform 68">
              <a:extLst>
                <a:ext uri="{FF2B5EF4-FFF2-40B4-BE49-F238E27FC236}">
                  <a16:creationId xmlns:a16="http://schemas.microsoft.com/office/drawing/2014/main" id="{1691C473-B324-FB4F-8F11-52053AA5D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2051" y="1941812"/>
              <a:ext cx="1107298" cy="1107298"/>
            </a:xfrm>
            <a:custGeom>
              <a:avLst/>
              <a:gdLst>
                <a:gd name="T0" fmla="*/ 611 w 1223"/>
                <a:gd name="T1" fmla="*/ 9 h 1223"/>
                <a:gd name="T2" fmla="*/ 611 w 1223"/>
                <a:gd name="T3" fmla="*/ 9 h 1223"/>
                <a:gd name="T4" fmla="*/ 9 w 1223"/>
                <a:gd name="T5" fmla="*/ 611 h 1223"/>
                <a:gd name="T6" fmla="*/ 9 w 1223"/>
                <a:gd name="T7" fmla="*/ 611 h 1223"/>
                <a:gd name="T8" fmla="*/ 611 w 1223"/>
                <a:gd name="T9" fmla="*/ 1213 h 1223"/>
                <a:gd name="T10" fmla="*/ 611 w 1223"/>
                <a:gd name="T11" fmla="*/ 1213 h 1223"/>
                <a:gd name="T12" fmla="*/ 1214 w 1223"/>
                <a:gd name="T13" fmla="*/ 611 h 1223"/>
                <a:gd name="T14" fmla="*/ 1214 w 1223"/>
                <a:gd name="T15" fmla="*/ 611 h 1223"/>
                <a:gd name="T16" fmla="*/ 611 w 1223"/>
                <a:gd name="T17" fmla="*/ 9 h 1223"/>
                <a:gd name="T18" fmla="*/ 611 w 1223"/>
                <a:gd name="T19" fmla="*/ 1222 h 1223"/>
                <a:gd name="T20" fmla="*/ 611 w 1223"/>
                <a:gd name="T21" fmla="*/ 1222 h 1223"/>
                <a:gd name="T22" fmla="*/ 0 w 1223"/>
                <a:gd name="T23" fmla="*/ 611 h 1223"/>
                <a:gd name="T24" fmla="*/ 0 w 1223"/>
                <a:gd name="T25" fmla="*/ 611 h 1223"/>
                <a:gd name="T26" fmla="*/ 611 w 1223"/>
                <a:gd name="T27" fmla="*/ 0 h 1223"/>
                <a:gd name="T28" fmla="*/ 611 w 1223"/>
                <a:gd name="T29" fmla="*/ 0 h 1223"/>
                <a:gd name="T30" fmla="*/ 1222 w 1223"/>
                <a:gd name="T31" fmla="*/ 611 h 1223"/>
                <a:gd name="T32" fmla="*/ 1222 w 1223"/>
                <a:gd name="T33" fmla="*/ 611 h 1223"/>
                <a:gd name="T34" fmla="*/ 611 w 1223"/>
                <a:gd name="T35" fmla="*/ 1222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3" h="1223">
                  <a:moveTo>
                    <a:pt x="611" y="9"/>
                  </a:moveTo>
                  <a:lnTo>
                    <a:pt x="611" y="9"/>
                  </a:lnTo>
                  <a:cubicBezTo>
                    <a:pt x="279" y="9"/>
                    <a:pt x="9" y="279"/>
                    <a:pt x="9" y="611"/>
                  </a:cubicBezTo>
                  <a:lnTo>
                    <a:pt x="9" y="611"/>
                  </a:lnTo>
                  <a:cubicBezTo>
                    <a:pt x="9" y="943"/>
                    <a:pt x="279" y="1213"/>
                    <a:pt x="611" y="1213"/>
                  </a:cubicBezTo>
                  <a:lnTo>
                    <a:pt x="611" y="1213"/>
                  </a:lnTo>
                  <a:cubicBezTo>
                    <a:pt x="943" y="1213"/>
                    <a:pt x="1214" y="943"/>
                    <a:pt x="1214" y="611"/>
                  </a:cubicBezTo>
                  <a:lnTo>
                    <a:pt x="1214" y="611"/>
                  </a:lnTo>
                  <a:cubicBezTo>
                    <a:pt x="1214" y="279"/>
                    <a:pt x="943" y="9"/>
                    <a:pt x="611" y="9"/>
                  </a:cubicBezTo>
                  <a:close/>
                  <a:moveTo>
                    <a:pt x="611" y="1222"/>
                  </a:moveTo>
                  <a:lnTo>
                    <a:pt x="611" y="1222"/>
                  </a:lnTo>
                  <a:cubicBezTo>
                    <a:pt x="274" y="1222"/>
                    <a:pt x="0" y="948"/>
                    <a:pt x="0" y="611"/>
                  </a:cubicBezTo>
                  <a:lnTo>
                    <a:pt x="0" y="611"/>
                  </a:lnTo>
                  <a:cubicBezTo>
                    <a:pt x="0" y="274"/>
                    <a:pt x="274" y="0"/>
                    <a:pt x="611" y="0"/>
                  </a:cubicBezTo>
                  <a:lnTo>
                    <a:pt x="611" y="0"/>
                  </a:lnTo>
                  <a:cubicBezTo>
                    <a:pt x="948" y="0"/>
                    <a:pt x="1222" y="274"/>
                    <a:pt x="1222" y="611"/>
                  </a:cubicBezTo>
                  <a:lnTo>
                    <a:pt x="1222" y="611"/>
                  </a:lnTo>
                  <a:cubicBezTo>
                    <a:pt x="1222" y="948"/>
                    <a:pt x="948" y="1222"/>
                    <a:pt x="611" y="1222"/>
                  </a:cubicBezTo>
                  <a:close/>
                </a:path>
              </a:pathLst>
            </a:custGeom>
            <a:solidFill>
              <a:srgbClr val="DAE6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0AE2F7E1-293D-C849-9489-83153C086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6021" y="1981785"/>
              <a:ext cx="1026431" cy="1026419"/>
            </a:xfrm>
            <a:custGeom>
              <a:avLst/>
              <a:gdLst>
                <a:gd name="connsiteX0" fmla="*/ 701934 w 1410450"/>
                <a:gd name="connsiteY0" fmla="*/ 1301850 h 1410434"/>
                <a:gd name="connsiteX1" fmla="*/ 718414 w 1410450"/>
                <a:gd name="connsiteY1" fmla="*/ 1317180 h 1410434"/>
                <a:gd name="connsiteX2" fmla="*/ 718414 w 1410450"/>
                <a:gd name="connsiteY2" fmla="*/ 1393827 h 1410434"/>
                <a:gd name="connsiteX3" fmla="*/ 701934 w 1410450"/>
                <a:gd name="connsiteY3" fmla="*/ 1410434 h 1410434"/>
                <a:gd name="connsiteX4" fmla="*/ 686632 w 1410450"/>
                <a:gd name="connsiteY4" fmla="*/ 1393827 h 1410434"/>
                <a:gd name="connsiteX5" fmla="*/ 686632 w 1410450"/>
                <a:gd name="connsiteY5" fmla="*/ 1317180 h 1410434"/>
                <a:gd name="connsiteX6" fmla="*/ 701934 w 1410450"/>
                <a:gd name="connsiteY6" fmla="*/ 1301850 h 1410434"/>
                <a:gd name="connsiteX7" fmla="*/ 260186 w 1410450"/>
                <a:gd name="connsiteY7" fmla="*/ 1125534 h 1410434"/>
                <a:gd name="connsiteX8" fmla="*/ 283706 w 1410450"/>
                <a:gd name="connsiteY8" fmla="*/ 1125534 h 1410434"/>
                <a:gd name="connsiteX9" fmla="*/ 283706 w 1410450"/>
                <a:gd name="connsiteY9" fmla="*/ 1149053 h 1410434"/>
                <a:gd name="connsiteX10" fmla="*/ 232953 w 1410450"/>
                <a:gd name="connsiteY10" fmla="*/ 1201044 h 1410434"/>
                <a:gd name="connsiteX11" fmla="*/ 209433 w 1410450"/>
                <a:gd name="connsiteY11" fmla="*/ 1201044 h 1410434"/>
                <a:gd name="connsiteX12" fmla="*/ 209433 w 1410450"/>
                <a:gd name="connsiteY12" fmla="*/ 1178762 h 1410434"/>
                <a:gd name="connsiteX13" fmla="*/ 1139042 w 1410450"/>
                <a:gd name="connsiteY13" fmla="*/ 1116613 h 1410434"/>
                <a:gd name="connsiteX14" fmla="*/ 1151096 w 1410450"/>
                <a:gd name="connsiteY14" fmla="*/ 1121191 h 1410434"/>
                <a:gd name="connsiteX15" fmla="*/ 1202365 w 1410450"/>
                <a:gd name="connsiteY15" fmla="*/ 1172459 h 1410434"/>
                <a:gd name="connsiteX16" fmla="*/ 1202365 w 1410450"/>
                <a:gd name="connsiteY16" fmla="*/ 1195652 h 1410434"/>
                <a:gd name="connsiteX17" fmla="*/ 1177951 w 1410450"/>
                <a:gd name="connsiteY17" fmla="*/ 1195652 h 1410434"/>
                <a:gd name="connsiteX18" fmla="*/ 1127903 w 1410450"/>
                <a:gd name="connsiteY18" fmla="*/ 1144384 h 1410434"/>
                <a:gd name="connsiteX19" fmla="*/ 1127903 w 1410450"/>
                <a:gd name="connsiteY19" fmla="*/ 1121191 h 1410434"/>
                <a:gd name="connsiteX20" fmla="*/ 1139042 w 1410450"/>
                <a:gd name="connsiteY20" fmla="*/ 1116613 h 1410434"/>
                <a:gd name="connsiteX21" fmla="*/ 1319531 w 1410450"/>
                <a:gd name="connsiteY21" fmla="*/ 686631 h 1410434"/>
                <a:gd name="connsiteX22" fmla="*/ 1394034 w 1410450"/>
                <a:gd name="connsiteY22" fmla="*/ 686631 h 1410434"/>
                <a:gd name="connsiteX23" fmla="*/ 1410450 w 1410450"/>
                <a:gd name="connsiteY23" fmla="*/ 702500 h 1410434"/>
                <a:gd name="connsiteX24" fmla="*/ 1394034 w 1410450"/>
                <a:gd name="connsiteY24" fmla="*/ 718370 h 1410434"/>
                <a:gd name="connsiteX25" fmla="*/ 1319531 w 1410450"/>
                <a:gd name="connsiteY25" fmla="*/ 718370 h 1410434"/>
                <a:gd name="connsiteX26" fmla="*/ 1301852 w 1410450"/>
                <a:gd name="connsiteY26" fmla="*/ 702500 h 1410434"/>
                <a:gd name="connsiteX27" fmla="*/ 1319531 w 1410450"/>
                <a:gd name="connsiteY27" fmla="*/ 686631 h 1410434"/>
                <a:gd name="connsiteX28" fmla="*/ 16607 w 1410450"/>
                <a:gd name="connsiteY28" fmla="*/ 686631 h 1410434"/>
                <a:gd name="connsiteX29" fmla="*/ 91977 w 1410450"/>
                <a:gd name="connsiteY29" fmla="*/ 686631 h 1410434"/>
                <a:gd name="connsiteX30" fmla="*/ 108584 w 1410450"/>
                <a:gd name="connsiteY30" fmla="*/ 702500 h 1410434"/>
                <a:gd name="connsiteX31" fmla="*/ 91977 w 1410450"/>
                <a:gd name="connsiteY31" fmla="*/ 718370 h 1410434"/>
                <a:gd name="connsiteX32" fmla="*/ 16607 w 1410450"/>
                <a:gd name="connsiteY32" fmla="*/ 718370 h 1410434"/>
                <a:gd name="connsiteX33" fmla="*/ 0 w 1410450"/>
                <a:gd name="connsiteY33" fmla="*/ 702500 h 1410434"/>
                <a:gd name="connsiteX34" fmla="*/ 16607 w 1410450"/>
                <a:gd name="connsiteY34" fmla="*/ 686631 h 1410434"/>
                <a:gd name="connsiteX35" fmla="*/ 1184057 w 1410450"/>
                <a:gd name="connsiteY35" fmla="*/ 199275 h 1410434"/>
                <a:gd name="connsiteX36" fmla="*/ 1195654 w 1410450"/>
                <a:gd name="connsiteY36" fmla="*/ 203853 h 1410434"/>
                <a:gd name="connsiteX37" fmla="*/ 1195654 w 1410450"/>
                <a:gd name="connsiteY37" fmla="*/ 227046 h 1410434"/>
                <a:gd name="connsiteX38" fmla="*/ 1144385 w 1410450"/>
                <a:gd name="connsiteY38" fmla="*/ 278314 h 1410434"/>
                <a:gd name="connsiteX39" fmla="*/ 1122413 w 1410450"/>
                <a:gd name="connsiteY39" fmla="*/ 278314 h 1410434"/>
                <a:gd name="connsiteX40" fmla="*/ 1122413 w 1410450"/>
                <a:gd name="connsiteY40" fmla="*/ 255121 h 1410434"/>
                <a:gd name="connsiteX41" fmla="*/ 1172461 w 1410450"/>
                <a:gd name="connsiteY41" fmla="*/ 203853 h 1410434"/>
                <a:gd name="connsiteX42" fmla="*/ 1184057 w 1410450"/>
                <a:gd name="connsiteY42" fmla="*/ 199275 h 1410434"/>
                <a:gd name="connsiteX43" fmla="*/ 215449 w 1410450"/>
                <a:gd name="connsiteY43" fmla="*/ 199275 h 1410434"/>
                <a:gd name="connsiteX44" fmla="*/ 227045 w 1410450"/>
                <a:gd name="connsiteY44" fmla="*/ 203853 h 1410434"/>
                <a:gd name="connsiteX45" fmla="*/ 278314 w 1410450"/>
                <a:gd name="connsiteY45" fmla="*/ 255121 h 1410434"/>
                <a:gd name="connsiteX46" fmla="*/ 278314 w 1410450"/>
                <a:gd name="connsiteY46" fmla="*/ 278314 h 1410434"/>
                <a:gd name="connsiteX47" fmla="*/ 255121 w 1410450"/>
                <a:gd name="connsiteY47" fmla="*/ 278314 h 1410434"/>
                <a:gd name="connsiteX48" fmla="*/ 203852 w 1410450"/>
                <a:gd name="connsiteY48" fmla="*/ 227046 h 1410434"/>
                <a:gd name="connsiteX49" fmla="*/ 203852 w 1410450"/>
                <a:gd name="connsiteY49" fmla="*/ 203853 h 1410434"/>
                <a:gd name="connsiteX50" fmla="*/ 215449 w 1410450"/>
                <a:gd name="connsiteY50" fmla="*/ 199275 h 1410434"/>
                <a:gd name="connsiteX51" fmla="*/ 701280 w 1410450"/>
                <a:gd name="connsiteY51" fmla="*/ 0 h 1410434"/>
                <a:gd name="connsiteX52" fmla="*/ 718370 w 1410450"/>
                <a:gd name="connsiteY52" fmla="*/ 16416 h 1410434"/>
                <a:gd name="connsiteX53" fmla="*/ 718370 w 1410450"/>
                <a:gd name="connsiteY53" fmla="*/ 92182 h 1410434"/>
                <a:gd name="connsiteX54" fmla="*/ 701280 w 1410450"/>
                <a:gd name="connsiteY54" fmla="*/ 108598 h 1410434"/>
                <a:gd name="connsiteX55" fmla="*/ 686632 w 1410450"/>
                <a:gd name="connsiteY55" fmla="*/ 92182 h 1410434"/>
                <a:gd name="connsiteX56" fmla="*/ 686632 w 1410450"/>
                <a:gd name="connsiteY56" fmla="*/ 16416 h 1410434"/>
                <a:gd name="connsiteX57" fmla="*/ 701280 w 1410450"/>
                <a:gd name="connsiteY57" fmla="*/ 0 h 141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10450" h="1410434">
                  <a:moveTo>
                    <a:pt x="701934" y="1301850"/>
                  </a:moveTo>
                  <a:cubicBezTo>
                    <a:pt x="710174" y="1301850"/>
                    <a:pt x="718414" y="1308238"/>
                    <a:pt x="718414" y="1317180"/>
                  </a:cubicBezTo>
                  <a:lnTo>
                    <a:pt x="718414" y="1393827"/>
                  </a:lnTo>
                  <a:cubicBezTo>
                    <a:pt x="718414" y="1402769"/>
                    <a:pt x="710174" y="1410434"/>
                    <a:pt x="701934" y="1410434"/>
                  </a:cubicBezTo>
                  <a:cubicBezTo>
                    <a:pt x="693695" y="1410434"/>
                    <a:pt x="686632" y="1402769"/>
                    <a:pt x="686632" y="1393827"/>
                  </a:cubicBezTo>
                  <a:lnTo>
                    <a:pt x="686632" y="1317180"/>
                  </a:lnTo>
                  <a:cubicBezTo>
                    <a:pt x="686632" y="1308238"/>
                    <a:pt x="693695" y="1301850"/>
                    <a:pt x="701934" y="1301850"/>
                  </a:cubicBezTo>
                  <a:close/>
                  <a:moveTo>
                    <a:pt x="260186" y="1125534"/>
                  </a:moveTo>
                  <a:cubicBezTo>
                    <a:pt x="267613" y="1120582"/>
                    <a:pt x="277516" y="1120582"/>
                    <a:pt x="283706" y="1125534"/>
                  </a:cubicBezTo>
                  <a:cubicBezTo>
                    <a:pt x="289895" y="1132961"/>
                    <a:pt x="289895" y="1144102"/>
                    <a:pt x="283706" y="1149053"/>
                  </a:cubicBezTo>
                  <a:lnTo>
                    <a:pt x="232953" y="1201044"/>
                  </a:lnTo>
                  <a:cubicBezTo>
                    <a:pt x="225526" y="1207233"/>
                    <a:pt x="215623" y="1207233"/>
                    <a:pt x="209433" y="1201044"/>
                  </a:cubicBezTo>
                  <a:cubicBezTo>
                    <a:pt x="203244" y="1194855"/>
                    <a:pt x="203244" y="1184952"/>
                    <a:pt x="209433" y="1178762"/>
                  </a:cubicBezTo>
                  <a:close/>
                  <a:moveTo>
                    <a:pt x="1139042" y="1116613"/>
                  </a:moveTo>
                  <a:cubicBezTo>
                    <a:pt x="1143161" y="1116613"/>
                    <a:pt x="1147434" y="1118139"/>
                    <a:pt x="1151096" y="1121191"/>
                  </a:cubicBezTo>
                  <a:lnTo>
                    <a:pt x="1202365" y="1172459"/>
                  </a:lnTo>
                  <a:cubicBezTo>
                    <a:pt x="1207247" y="1178563"/>
                    <a:pt x="1207247" y="1189549"/>
                    <a:pt x="1202365" y="1195652"/>
                  </a:cubicBezTo>
                  <a:cubicBezTo>
                    <a:pt x="1195041" y="1201756"/>
                    <a:pt x="1185275" y="1201756"/>
                    <a:pt x="1177951" y="1195652"/>
                  </a:cubicBezTo>
                  <a:lnTo>
                    <a:pt x="1127903" y="1144384"/>
                  </a:lnTo>
                  <a:cubicBezTo>
                    <a:pt x="1120579" y="1138280"/>
                    <a:pt x="1120579" y="1128515"/>
                    <a:pt x="1127903" y="1121191"/>
                  </a:cubicBezTo>
                  <a:cubicBezTo>
                    <a:pt x="1130954" y="1118139"/>
                    <a:pt x="1134922" y="1116613"/>
                    <a:pt x="1139042" y="1116613"/>
                  </a:cubicBezTo>
                  <a:close/>
                  <a:moveTo>
                    <a:pt x="1319531" y="686631"/>
                  </a:moveTo>
                  <a:lnTo>
                    <a:pt x="1394034" y="686631"/>
                  </a:lnTo>
                  <a:cubicBezTo>
                    <a:pt x="1402874" y="686631"/>
                    <a:pt x="1410450" y="693955"/>
                    <a:pt x="1410450" y="702500"/>
                  </a:cubicBezTo>
                  <a:cubicBezTo>
                    <a:pt x="1410450" y="712266"/>
                    <a:pt x="1402874" y="718370"/>
                    <a:pt x="1394034" y="718370"/>
                  </a:cubicBezTo>
                  <a:lnTo>
                    <a:pt x="1319531" y="718370"/>
                  </a:lnTo>
                  <a:cubicBezTo>
                    <a:pt x="1310691" y="718370"/>
                    <a:pt x="1301852" y="712266"/>
                    <a:pt x="1301852" y="702500"/>
                  </a:cubicBezTo>
                  <a:cubicBezTo>
                    <a:pt x="1301852" y="693955"/>
                    <a:pt x="1310691" y="686631"/>
                    <a:pt x="1319531" y="686631"/>
                  </a:cubicBezTo>
                  <a:close/>
                  <a:moveTo>
                    <a:pt x="16607" y="686631"/>
                  </a:moveTo>
                  <a:lnTo>
                    <a:pt x="91977" y="686631"/>
                  </a:lnTo>
                  <a:cubicBezTo>
                    <a:pt x="102196" y="686631"/>
                    <a:pt x="108584" y="693955"/>
                    <a:pt x="108584" y="702500"/>
                  </a:cubicBezTo>
                  <a:cubicBezTo>
                    <a:pt x="108584" y="712266"/>
                    <a:pt x="102196" y="718370"/>
                    <a:pt x="91977" y="718370"/>
                  </a:cubicBezTo>
                  <a:lnTo>
                    <a:pt x="16607" y="718370"/>
                  </a:lnTo>
                  <a:cubicBezTo>
                    <a:pt x="7665" y="718370"/>
                    <a:pt x="0" y="712266"/>
                    <a:pt x="0" y="702500"/>
                  </a:cubicBezTo>
                  <a:cubicBezTo>
                    <a:pt x="0" y="693955"/>
                    <a:pt x="7665" y="686631"/>
                    <a:pt x="16607" y="686631"/>
                  </a:cubicBezTo>
                  <a:close/>
                  <a:moveTo>
                    <a:pt x="1184057" y="199275"/>
                  </a:moveTo>
                  <a:cubicBezTo>
                    <a:pt x="1188330" y="199275"/>
                    <a:pt x="1192603" y="200801"/>
                    <a:pt x="1195654" y="203853"/>
                  </a:cubicBezTo>
                  <a:cubicBezTo>
                    <a:pt x="1201757" y="211177"/>
                    <a:pt x="1201757" y="219721"/>
                    <a:pt x="1195654" y="227046"/>
                  </a:cubicBezTo>
                  <a:lnTo>
                    <a:pt x="1144385" y="278314"/>
                  </a:lnTo>
                  <a:cubicBezTo>
                    <a:pt x="1138282" y="284418"/>
                    <a:pt x="1128516" y="284418"/>
                    <a:pt x="1122413" y="278314"/>
                  </a:cubicBezTo>
                  <a:cubicBezTo>
                    <a:pt x="1115089" y="272211"/>
                    <a:pt x="1115089" y="261225"/>
                    <a:pt x="1122413" y="255121"/>
                  </a:cubicBezTo>
                  <a:lnTo>
                    <a:pt x="1172461" y="203853"/>
                  </a:lnTo>
                  <a:cubicBezTo>
                    <a:pt x="1175512" y="200801"/>
                    <a:pt x="1179785" y="199275"/>
                    <a:pt x="1184057" y="199275"/>
                  </a:cubicBezTo>
                  <a:close/>
                  <a:moveTo>
                    <a:pt x="215449" y="199275"/>
                  </a:moveTo>
                  <a:cubicBezTo>
                    <a:pt x="219721" y="199275"/>
                    <a:pt x="223994" y="200801"/>
                    <a:pt x="227045" y="203853"/>
                  </a:cubicBezTo>
                  <a:lnTo>
                    <a:pt x="278314" y="255121"/>
                  </a:lnTo>
                  <a:cubicBezTo>
                    <a:pt x="284417" y="261225"/>
                    <a:pt x="284417" y="272211"/>
                    <a:pt x="278314" y="278314"/>
                  </a:cubicBezTo>
                  <a:cubicBezTo>
                    <a:pt x="272211" y="284418"/>
                    <a:pt x="261224" y="284418"/>
                    <a:pt x="255121" y="278314"/>
                  </a:cubicBezTo>
                  <a:lnTo>
                    <a:pt x="203852" y="227046"/>
                  </a:lnTo>
                  <a:cubicBezTo>
                    <a:pt x="197749" y="220942"/>
                    <a:pt x="197749" y="211177"/>
                    <a:pt x="203852" y="203853"/>
                  </a:cubicBezTo>
                  <a:cubicBezTo>
                    <a:pt x="206904" y="200801"/>
                    <a:pt x="211177" y="199275"/>
                    <a:pt x="215449" y="199275"/>
                  </a:cubicBezTo>
                  <a:close/>
                  <a:moveTo>
                    <a:pt x="701280" y="0"/>
                  </a:moveTo>
                  <a:cubicBezTo>
                    <a:pt x="711046" y="0"/>
                    <a:pt x="718370" y="8840"/>
                    <a:pt x="718370" y="16416"/>
                  </a:cubicBezTo>
                  <a:lnTo>
                    <a:pt x="718370" y="92182"/>
                  </a:lnTo>
                  <a:cubicBezTo>
                    <a:pt x="718370" y="101022"/>
                    <a:pt x="711046" y="108598"/>
                    <a:pt x="701280" y="108598"/>
                  </a:cubicBezTo>
                  <a:cubicBezTo>
                    <a:pt x="692736" y="108598"/>
                    <a:pt x="686632" y="101022"/>
                    <a:pt x="686632" y="92182"/>
                  </a:cubicBezTo>
                  <a:lnTo>
                    <a:pt x="686632" y="16416"/>
                  </a:lnTo>
                  <a:cubicBezTo>
                    <a:pt x="686632" y="8840"/>
                    <a:pt x="692736" y="0"/>
                    <a:pt x="701280" y="0"/>
                  </a:cubicBezTo>
                  <a:close/>
                </a:path>
              </a:pathLst>
            </a:custGeom>
            <a:solidFill>
              <a:srgbClr val="BACC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" name="Freeform 140">
              <a:extLst>
                <a:ext uri="{FF2B5EF4-FFF2-40B4-BE49-F238E27FC236}">
                  <a16:creationId xmlns:a16="http://schemas.microsoft.com/office/drawing/2014/main" id="{9ED4EB78-D339-4F48-A2AA-0E3D0699A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4938" y="2169666"/>
              <a:ext cx="173889" cy="485640"/>
            </a:xfrm>
            <a:custGeom>
              <a:avLst/>
              <a:gdLst>
                <a:gd name="connsiteX0" fmla="*/ 217568 w 238946"/>
                <a:gd name="connsiteY0" fmla="*/ 0 h 667332"/>
                <a:gd name="connsiteX1" fmla="*/ 238946 w 238946"/>
                <a:gd name="connsiteY1" fmla="*/ 21270 h 667332"/>
                <a:gd name="connsiteX2" fmla="*/ 238946 w 238946"/>
                <a:gd name="connsiteY2" fmla="*/ 426657 h 667332"/>
                <a:gd name="connsiteX3" fmla="*/ 232711 w 238946"/>
                <a:gd name="connsiteY3" fmla="*/ 442610 h 667332"/>
                <a:gd name="connsiteX4" fmla="*/ 222808 w 238946"/>
                <a:gd name="connsiteY4" fmla="*/ 446906 h 667332"/>
                <a:gd name="connsiteX5" fmla="*/ 226344 w 238946"/>
                <a:gd name="connsiteY5" fmla="*/ 454493 h 667332"/>
                <a:gd name="connsiteX6" fmla="*/ 221668 w 238946"/>
                <a:gd name="connsiteY6" fmla="*/ 464523 h 667332"/>
                <a:gd name="connsiteX7" fmla="*/ 24630 w 238946"/>
                <a:gd name="connsiteY7" fmla="*/ 662631 h 667332"/>
                <a:gd name="connsiteX8" fmla="*/ 4677 w 238946"/>
                <a:gd name="connsiteY8" fmla="*/ 662631 h 667332"/>
                <a:gd name="connsiteX9" fmla="*/ 4677 w 238946"/>
                <a:gd name="connsiteY9" fmla="*/ 642570 h 667332"/>
                <a:gd name="connsiteX10" fmla="*/ 201714 w 238946"/>
                <a:gd name="connsiteY10" fmla="*/ 444462 h 667332"/>
                <a:gd name="connsiteX11" fmla="*/ 206693 w 238946"/>
                <a:gd name="connsiteY11" fmla="*/ 444462 h 667332"/>
                <a:gd name="connsiteX12" fmla="*/ 202425 w 238946"/>
                <a:gd name="connsiteY12" fmla="*/ 442610 h 667332"/>
                <a:gd name="connsiteX13" fmla="*/ 196190 w 238946"/>
                <a:gd name="connsiteY13" fmla="*/ 426657 h 667332"/>
                <a:gd name="connsiteX14" fmla="*/ 196190 w 238946"/>
                <a:gd name="connsiteY14" fmla="*/ 21270 h 667332"/>
                <a:gd name="connsiteX15" fmla="*/ 217568 w 238946"/>
                <a:gd name="connsiteY15" fmla="*/ 0 h 66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8946" h="667332">
                  <a:moveTo>
                    <a:pt x="217568" y="0"/>
                  </a:moveTo>
                  <a:cubicBezTo>
                    <a:pt x="229445" y="0"/>
                    <a:pt x="238946" y="10009"/>
                    <a:pt x="238946" y="21270"/>
                  </a:cubicBezTo>
                  <a:lnTo>
                    <a:pt x="238946" y="426657"/>
                  </a:lnTo>
                  <a:cubicBezTo>
                    <a:pt x="238946" y="432913"/>
                    <a:pt x="236571" y="438543"/>
                    <a:pt x="232711" y="442610"/>
                  </a:cubicBezTo>
                  <a:lnTo>
                    <a:pt x="222808" y="446906"/>
                  </a:lnTo>
                  <a:lnTo>
                    <a:pt x="226344" y="454493"/>
                  </a:lnTo>
                  <a:cubicBezTo>
                    <a:pt x="226344" y="458254"/>
                    <a:pt x="224785" y="462016"/>
                    <a:pt x="221668" y="464523"/>
                  </a:cubicBezTo>
                  <a:lnTo>
                    <a:pt x="24630" y="662631"/>
                  </a:lnTo>
                  <a:cubicBezTo>
                    <a:pt x="19642" y="668900"/>
                    <a:pt x="9666" y="668900"/>
                    <a:pt x="4677" y="662631"/>
                  </a:cubicBezTo>
                  <a:cubicBezTo>
                    <a:pt x="-1558" y="657616"/>
                    <a:pt x="-1558" y="648839"/>
                    <a:pt x="4677" y="642570"/>
                  </a:cubicBezTo>
                  <a:lnTo>
                    <a:pt x="201714" y="444462"/>
                  </a:lnTo>
                  <a:lnTo>
                    <a:pt x="206693" y="444462"/>
                  </a:lnTo>
                  <a:lnTo>
                    <a:pt x="202425" y="442610"/>
                  </a:lnTo>
                  <a:cubicBezTo>
                    <a:pt x="198565" y="438543"/>
                    <a:pt x="196190" y="432913"/>
                    <a:pt x="196190" y="426657"/>
                  </a:cubicBezTo>
                  <a:lnTo>
                    <a:pt x="196190" y="21270"/>
                  </a:lnTo>
                  <a:cubicBezTo>
                    <a:pt x="196190" y="10009"/>
                    <a:pt x="205691" y="0"/>
                    <a:pt x="217568" y="0"/>
                  </a:cubicBezTo>
                  <a:close/>
                </a:path>
              </a:pathLst>
            </a:custGeom>
            <a:solidFill>
              <a:srgbClr val="00B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" name="Freeform 79">
              <a:extLst>
                <a:ext uri="{FF2B5EF4-FFF2-40B4-BE49-F238E27FC236}">
                  <a16:creationId xmlns:a16="http://schemas.microsoft.com/office/drawing/2014/main" id="{D20D763B-82E9-A646-8AE3-579AEFB96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3728" y="2453489"/>
              <a:ext cx="83945" cy="83945"/>
            </a:xfrm>
            <a:custGeom>
              <a:avLst/>
              <a:gdLst>
                <a:gd name="T0" fmla="*/ 93 w 94"/>
                <a:gd name="T1" fmla="*/ 46 h 94"/>
                <a:gd name="T2" fmla="*/ 93 w 94"/>
                <a:gd name="T3" fmla="*/ 46 h 94"/>
                <a:gd name="T4" fmla="*/ 46 w 94"/>
                <a:gd name="T5" fmla="*/ 93 h 94"/>
                <a:gd name="T6" fmla="*/ 46 w 94"/>
                <a:gd name="T7" fmla="*/ 93 h 94"/>
                <a:gd name="T8" fmla="*/ 0 w 94"/>
                <a:gd name="T9" fmla="*/ 46 h 94"/>
                <a:gd name="T10" fmla="*/ 0 w 94"/>
                <a:gd name="T11" fmla="*/ 46 h 94"/>
                <a:gd name="T12" fmla="*/ 46 w 94"/>
                <a:gd name="T13" fmla="*/ 0 h 94"/>
                <a:gd name="T14" fmla="*/ 46 w 94"/>
                <a:gd name="T15" fmla="*/ 0 h 94"/>
                <a:gd name="T16" fmla="*/ 93 w 94"/>
                <a:gd name="T17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94">
                  <a:moveTo>
                    <a:pt x="93" y="46"/>
                  </a:moveTo>
                  <a:lnTo>
                    <a:pt x="93" y="46"/>
                  </a:lnTo>
                  <a:cubicBezTo>
                    <a:pt x="93" y="71"/>
                    <a:pt x="72" y="93"/>
                    <a:pt x="46" y="93"/>
                  </a:cubicBezTo>
                  <a:lnTo>
                    <a:pt x="46" y="93"/>
                  </a:lnTo>
                  <a:cubicBezTo>
                    <a:pt x="21" y="93"/>
                    <a:pt x="0" y="71"/>
                    <a:pt x="0" y="46"/>
                  </a:cubicBezTo>
                  <a:lnTo>
                    <a:pt x="0" y="46"/>
                  </a:lnTo>
                  <a:cubicBezTo>
                    <a:pt x="0" y="20"/>
                    <a:pt x="21" y="0"/>
                    <a:pt x="46" y="0"/>
                  </a:cubicBezTo>
                  <a:lnTo>
                    <a:pt x="46" y="0"/>
                  </a:lnTo>
                  <a:cubicBezTo>
                    <a:pt x="72" y="0"/>
                    <a:pt x="93" y="20"/>
                    <a:pt x="93" y="46"/>
                  </a:cubicBezTo>
                </a:path>
              </a:pathLst>
            </a:custGeom>
            <a:solidFill>
              <a:srgbClr val="376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B4352F55-816B-414D-8EEE-73AFC766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4163" y="2633373"/>
              <a:ext cx="1822847" cy="2146643"/>
            </a:xfrm>
            <a:custGeom>
              <a:avLst/>
              <a:gdLst>
                <a:gd name="T0" fmla="*/ 1873 w 2013"/>
                <a:gd name="T1" fmla="*/ 2365 h 2366"/>
                <a:gd name="T2" fmla="*/ 137 w 2013"/>
                <a:gd name="T3" fmla="*/ 2365 h 2366"/>
                <a:gd name="T4" fmla="*/ 137 w 2013"/>
                <a:gd name="T5" fmla="*/ 2365 h 2366"/>
                <a:gd name="T6" fmla="*/ 0 w 2013"/>
                <a:gd name="T7" fmla="*/ 2228 h 2366"/>
                <a:gd name="T8" fmla="*/ 0 w 2013"/>
                <a:gd name="T9" fmla="*/ 138 h 2366"/>
                <a:gd name="T10" fmla="*/ 0 w 2013"/>
                <a:gd name="T11" fmla="*/ 138 h 2366"/>
                <a:gd name="T12" fmla="*/ 137 w 2013"/>
                <a:gd name="T13" fmla="*/ 0 h 2366"/>
                <a:gd name="T14" fmla="*/ 1873 w 2013"/>
                <a:gd name="T15" fmla="*/ 0 h 2366"/>
                <a:gd name="T16" fmla="*/ 1873 w 2013"/>
                <a:gd name="T17" fmla="*/ 0 h 2366"/>
                <a:gd name="T18" fmla="*/ 2012 w 2013"/>
                <a:gd name="T19" fmla="*/ 138 h 2366"/>
                <a:gd name="T20" fmla="*/ 2012 w 2013"/>
                <a:gd name="T21" fmla="*/ 2228 h 2366"/>
                <a:gd name="T22" fmla="*/ 2012 w 2013"/>
                <a:gd name="T23" fmla="*/ 2228 h 2366"/>
                <a:gd name="T24" fmla="*/ 1873 w 2013"/>
                <a:gd name="T25" fmla="*/ 23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3" h="2366">
                  <a:moveTo>
                    <a:pt x="1873" y="2365"/>
                  </a:moveTo>
                  <a:lnTo>
                    <a:pt x="137" y="2365"/>
                  </a:lnTo>
                  <a:lnTo>
                    <a:pt x="137" y="2365"/>
                  </a:lnTo>
                  <a:cubicBezTo>
                    <a:pt x="61" y="2365"/>
                    <a:pt x="0" y="2303"/>
                    <a:pt x="0" y="2228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62"/>
                    <a:pt x="61" y="0"/>
                    <a:pt x="137" y="0"/>
                  </a:cubicBezTo>
                  <a:lnTo>
                    <a:pt x="1873" y="0"/>
                  </a:lnTo>
                  <a:lnTo>
                    <a:pt x="1873" y="0"/>
                  </a:lnTo>
                  <a:cubicBezTo>
                    <a:pt x="1950" y="0"/>
                    <a:pt x="2012" y="62"/>
                    <a:pt x="2012" y="138"/>
                  </a:cubicBezTo>
                  <a:lnTo>
                    <a:pt x="2012" y="2228"/>
                  </a:lnTo>
                  <a:lnTo>
                    <a:pt x="2012" y="2228"/>
                  </a:lnTo>
                  <a:cubicBezTo>
                    <a:pt x="2012" y="2303"/>
                    <a:pt x="1950" y="2365"/>
                    <a:pt x="1873" y="2365"/>
                  </a:cubicBezTo>
                </a:path>
              </a:pathLst>
            </a:custGeom>
            <a:gradFill>
              <a:gsLst>
                <a:gs pos="100000">
                  <a:srgbClr val="DAE6FC"/>
                </a:gs>
                <a:gs pos="1000">
                  <a:srgbClr val="FFFFFF"/>
                </a:gs>
              </a:gsLst>
              <a:lin ang="36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C9C333A5-B775-E34A-9670-AE5E5EE9C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6281" y="2429504"/>
              <a:ext cx="1822847" cy="2146640"/>
            </a:xfrm>
            <a:custGeom>
              <a:avLst/>
              <a:gdLst>
                <a:gd name="T0" fmla="*/ 1874 w 2012"/>
                <a:gd name="T1" fmla="*/ 2365 h 2366"/>
                <a:gd name="T2" fmla="*/ 137 w 2012"/>
                <a:gd name="T3" fmla="*/ 2365 h 2366"/>
                <a:gd name="T4" fmla="*/ 137 w 2012"/>
                <a:gd name="T5" fmla="*/ 2365 h 2366"/>
                <a:gd name="T6" fmla="*/ 0 w 2012"/>
                <a:gd name="T7" fmla="*/ 2227 h 2366"/>
                <a:gd name="T8" fmla="*/ 0 w 2012"/>
                <a:gd name="T9" fmla="*/ 138 h 2366"/>
                <a:gd name="T10" fmla="*/ 0 w 2012"/>
                <a:gd name="T11" fmla="*/ 138 h 2366"/>
                <a:gd name="T12" fmla="*/ 137 w 2012"/>
                <a:gd name="T13" fmla="*/ 0 h 2366"/>
                <a:gd name="T14" fmla="*/ 1874 w 2012"/>
                <a:gd name="T15" fmla="*/ 0 h 2366"/>
                <a:gd name="T16" fmla="*/ 1874 w 2012"/>
                <a:gd name="T17" fmla="*/ 0 h 2366"/>
                <a:gd name="T18" fmla="*/ 2011 w 2012"/>
                <a:gd name="T19" fmla="*/ 138 h 2366"/>
                <a:gd name="T20" fmla="*/ 2011 w 2012"/>
                <a:gd name="T21" fmla="*/ 2227 h 2366"/>
                <a:gd name="T22" fmla="*/ 2011 w 2012"/>
                <a:gd name="T23" fmla="*/ 2227 h 2366"/>
                <a:gd name="T24" fmla="*/ 1874 w 2012"/>
                <a:gd name="T25" fmla="*/ 23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2" h="2366">
                  <a:moveTo>
                    <a:pt x="1874" y="2365"/>
                  </a:moveTo>
                  <a:lnTo>
                    <a:pt x="137" y="2365"/>
                  </a:lnTo>
                  <a:lnTo>
                    <a:pt x="137" y="2365"/>
                  </a:lnTo>
                  <a:cubicBezTo>
                    <a:pt x="62" y="2365"/>
                    <a:pt x="0" y="2304"/>
                    <a:pt x="0" y="2227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61"/>
                    <a:pt x="62" y="0"/>
                    <a:pt x="137" y="0"/>
                  </a:cubicBezTo>
                  <a:lnTo>
                    <a:pt x="1874" y="0"/>
                  </a:lnTo>
                  <a:lnTo>
                    <a:pt x="1874" y="0"/>
                  </a:lnTo>
                  <a:cubicBezTo>
                    <a:pt x="1950" y="0"/>
                    <a:pt x="2011" y="61"/>
                    <a:pt x="2011" y="138"/>
                  </a:cubicBezTo>
                  <a:lnTo>
                    <a:pt x="2011" y="2227"/>
                  </a:lnTo>
                  <a:lnTo>
                    <a:pt x="2011" y="2227"/>
                  </a:lnTo>
                  <a:cubicBezTo>
                    <a:pt x="2011" y="2304"/>
                    <a:pt x="1950" y="2365"/>
                    <a:pt x="1874" y="23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82">
              <a:extLst>
                <a:ext uri="{FF2B5EF4-FFF2-40B4-BE49-F238E27FC236}">
                  <a16:creationId xmlns:a16="http://schemas.microsoft.com/office/drawing/2014/main" id="{C7FAD0CE-D549-0047-B855-1D82BB7AB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8211" y="2449489"/>
              <a:ext cx="1710917" cy="2130653"/>
            </a:xfrm>
            <a:custGeom>
              <a:avLst/>
              <a:gdLst>
                <a:gd name="T0" fmla="*/ 1824 w 1889"/>
                <a:gd name="T1" fmla="*/ 0 h 2351"/>
                <a:gd name="T2" fmla="*/ 1819 w 1889"/>
                <a:gd name="T3" fmla="*/ 6 h 2351"/>
                <a:gd name="T4" fmla="*/ 1819 w 1889"/>
                <a:gd name="T5" fmla="*/ 6 h 2351"/>
                <a:gd name="T6" fmla="*/ 1880 w 1889"/>
                <a:gd name="T7" fmla="*/ 119 h 2351"/>
                <a:gd name="T8" fmla="*/ 1880 w 1889"/>
                <a:gd name="T9" fmla="*/ 2208 h 2351"/>
                <a:gd name="T10" fmla="*/ 1880 w 1889"/>
                <a:gd name="T11" fmla="*/ 2208 h 2351"/>
                <a:gd name="T12" fmla="*/ 1747 w 1889"/>
                <a:gd name="T13" fmla="*/ 2342 h 2351"/>
                <a:gd name="T14" fmla="*/ 10 w 1889"/>
                <a:gd name="T15" fmla="*/ 2342 h 2351"/>
                <a:gd name="T16" fmla="*/ 10 w 1889"/>
                <a:gd name="T17" fmla="*/ 2342 h 2351"/>
                <a:gd name="T18" fmla="*/ 6 w 1889"/>
                <a:gd name="T19" fmla="*/ 2341 h 2351"/>
                <a:gd name="T20" fmla="*/ 0 w 1889"/>
                <a:gd name="T21" fmla="*/ 2350 h 2351"/>
                <a:gd name="T22" fmla="*/ 0 w 1889"/>
                <a:gd name="T23" fmla="*/ 2350 h 2351"/>
                <a:gd name="T24" fmla="*/ 10 w 1889"/>
                <a:gd name="T25" fmla="*/ 2350 h 2351"/>
                <a:gd name="T26" fmla="*/ 1747 w 1889"/>
                <a:gd name="T27" fmla="*/ 2350 h 2351"/>
                <a:gd name="T28" fmla="*/ 1747 w 1889"/>
                <a:gd name="T29" fmla="*/ 2350 h 2351"/>
                <a:gd name="T30" fmla="*/ 1888 w 1889"/>
                <a:gd name="T31" fmla="*/ 2208 h 2351"/>
                <a:gd name="T32" fmla="*/ 1888 w 1889"/>
                <a:gd name="T33" fmla="*/ 119 h 2351"/>
                <a:gd name="T34" fmla="*/ 1888 w 1889"/>
                <a:gd name="T35" fmla="*/ 119 h 2351"/>
                <a:gd name="T36" fmla="*/ 1824 w 1889"/>
                <a:gd name="T37" fmla="*/ 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9" h="2351">
                  <a:moveTo>
                    <a:pt x="1824" y="0"/>
                  </a:moveTo>
                  <a:lnTo>
                    <a:pt x="1819" y="6"/>
                  </a:lnTo>
                  <a:lnTo>
                    <a:pt x="1819" y="6"/>
                  </a:lnTo>
                  <a:cubicBezTo>
                    <a:pt x="1855" y="30"/>
                    <a:pt x="1880" y="72"/>
                    <a:pt x="1880" y="119"/>
                  </a:cubicBezTo>
                  <a:lnTo>
                    <a:pt x="1880" y="2208"/>
                  </a:lnTo>
                  <a:lnTo>
                    <a:pt x="1880" y="2208"/>
                  </a:lnTo>
                  <a:cubicBezTo>
                    <a:pt x="1880" y="2282"/>
                    <a:pt x="1820" y="2342"/>
                    <a:pt x="1747" y="2342"/>
                  </a:cubicBezTo>
                  <a:lnTo>
                    <a:pt x="10" y="2342"/>
                  </a:lnTo>
                  <a:lnTo>
                    <a:pt x="10" y="2342"/>
                  </a:lnTo>
                  <a:cubicBezTo>
                    <a:pt x="9" y="2342"/>
                    <a:pt x="7" y="2341"/>
                    <a:pt x="6" y="2341"/>
                  </a:cubicBezTo>
                  <a:lnTo>
                    <a:pt x="0" y="2350"/>
                  </a:lnTo>
                  <a:lnTo>
                    <a:pt x="0" y="2350"/>
                  </a:lnTo>
                  <a:cubicBezTo>
                    <a:pt x="3" y="2350"/>
                    <a:pt x="7" y="2350"/>
                    <a:pt x="10" y="2350"/>
                  </a:cubicBezTo>
                  <a:lnTo>
                    <a:pt x="1747" y="2350"/>
                  </a:lnTo>
                  <a:lnTo>
                    <a:pt x="1747" y="2350"/>
                  </a:lnTo>
                  <a:cubicBezTo>
                    <a:pt x="1825" y="2350"/>
                    <a:pt x="1888" y="2287"/>
                    <a:pt x="1888" y="2208"/>
                  </a:cubicBezTo>
                  <a:lnTo>
                    <a:pt x="1888" y="119"/>
                  </a:lnTo>
                  <a:lnTo>
                    <a:pt x="1888" y="119"/>
                  </a:lnTo>
                  <a:cubicBezTo>
                    <a:pt x="1888" y="69"/>
                    <a:pt x="1863" y="25"/>
                    <a:pt x="1824" y="0"/>
                  </a:cubicBezTo>
                </a:path>
              </a:pathLst>
            </a:custGeom>
            <a:solidFill>
              <a:srgbClr val="BACC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50">
              <a:extLst>
                <a:ext uri="{FF2B5EF4-FFF2-40B4-BE49-F238E27FC236}">
                  <a16:creationId xmlns:a16="http://schemas.microsoft.com/office/drawing/2014/main" id="{81EDC3D2-6993-9A4E-97AD-0FBD27586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6195" y="2690938"/>
              <a:ext cx="1482155" cy="1684429"/>
            </a:xfrm>
            <a:custGeom>
              <a:avLst/>
              <a:gdLst>
                <a:gd name="connsiteX0" fmla="*/ 733670 w 2036674"/>
                <a:gd name="connsiteY0" fmla="*/ 2052199 h 2314625"/>
                <a:gd name="connsiteX1" fmla="*/ 2000617 w 2036674"/>
                <a:gd name="connsiteY1" fmla="*/ 2052199 h 2314625"/>
                <a:gd name="connsiteX2" fmla="*/ 2036674 w 2036674"/>
                <a:gd name="connsiteY2" fmla="*/ 2087905 h 2314625"/>
                <a:gd name="connsiteX3" fmla="*/ 2000617 w 2036674"/>
                <a:gd name="connsiteY3" fmla="*/ 2122380 h 2314625"/>
                <a:gd name="connsiteX4" fmla="*/ 733670 w 2036674"/>
                <a:gd name="connsiteY4" fmla="*/ 2122380 h 2314625"/>
                <a:gd name="connsiteX5" fmla="*/ 697614 w 2036674"/>
                <a:gd name="connsiteY5" fmla="*/ 2087905 h 2314625"/>
                <a:gd name="connsiteX6" fmla="*/ 733670 w 2036674"/>
                <a:gd name="connsiteY6" fmla="*/ 2052199 h 2314625"/>
                <a:gd name="connsiteX7" fmla="*/ 230082 w 2036674"/>
                <a:gd name="connsiteY7" fmla="*/ 1911978 h 2314625"/>
                <a:gd name="connsiteX8" fmla="*/ 53769 w 2036674"/>
                <a:gd name="connsiteY8" fmla="*/ 2086665 h 2314625"/>
                <a:gd name="connsiteX9" fmla="*/ 230082 w 2036674"/>
                <a:gd name="connsiteY9" fmla="*/ 2261352 h 2314625"/>
                <a:gd name="connsiteX10" fmla="*/ 406395 w 2036674"/>
                <a:gd name="connsiteY10" fmla="*/ 2086665 h 2314625"/>
                <a:gd name="connsiteX11" fmla="*/ 392386 w 2036674"/>
                <a:gd name="connsiteY11" fmla="*/ 2018602 h 2314625"/>
                <a:gd name="connsiteX12" fmla="*/ 391196 w 2036674"/>
                <a:gd name="connsiteY12" fmla="*/ 2016865 h 2314625"/>
                <a:gd name="connsiteX13" fmla="*/ 235773 w 2036674"/>
                <a:gd name="connsiteY13" fmla="*/ 2171105 h 2314625"/>
                <a:gd name="connsiteX14" fmla="*/ 220783 w 2036674"/>
                <a:gd name="connsiteY14" fmla="*/ 2177304 h 2314625"/>
                <a:gd name="connsiteX15" fmla="*/ 205793 w 2036674"/>
                <a:gd name="connsiteY15" fmla="*/ 2171105 h 2314625"/>
                <a:gd name="connsiteX16" fmla="*/ 128343 w 2036674"/>
                <a:gd name="connsiteY16" fmla="*/ 2094245 h 2314625"/>
                <a:gd name="connsiteX17" fmla="*/ 128343 w 2036674"/>
                <a:gd name="connsiteY17" fmla="*/ 2063253 h 2314625"/>
                <a:gd name="connsiteX18" fmla="*/ 159573 w 2036674"/>
                <a:gd name="connsiteY18" fmla="*/ 2063253 h 2314625"/>
                <a:gd name="connsiteX19" fmla="*/ 220783 w 2036674"/>
                <a:gd name="connsiteY19" fmla="*/ 2125237 h 2314625"/>
                <a:gd name="connsiteX20" fmla="*/ 366988 w 2036674"/>
                <a:gd name="connsiteY20" fmla="*/ 1981534 h 2314625"/>
                <a:gd name="connsiteX21" fmla="*/ 354345 w 2036674"/>
                <a:gd name="connsiteY21" fmla="*/ 1963083 h 2314625"/>
                <a:gd name="connsiteX22" fmla="*/ 230082 w 2036674"/>
                <a:gd name="connsiteY22" fmla="*/ 1911978 h 2314625"/>
                <a:gd name="connsiteX23" fmla="*/ 230082 w 2036674"/>
                <a:gd name="connsiteY23" fmla="*/ 1859943 h 2314625"/>
                <a:gd name="connsiteX24" fmla="*/ 392484 w 2036674"/>
                <a:gd name="connsiteY24" fmla="*/ 1926380 h 2314625"/>
                <a:gd name="connsiteX25" fmla="*/ 404822 w 2036674"/>
                <a:gd name="connsiteY25" fmla="*/ 1944347 h 2314625"/>
                <a:gd name="connsiteX26" fmla="*/ 481864 w 2036674"/>
                <a:gd name="connsiteY26" fmla="*/ 1868623 h 2314625"/>
                <a:gd name="connsiteX27" fmla="*/ 496386 w 2036674"/>
                <a:gd name="connsiteY27" fmla="*/ 1862115 h 2314625"/>
                <a:gd name="connsiteX28" fmla="*/ 511844 w 2036674"/>
                <a:gd name="connsiteY28" fmla="*/ 1868623 h 2314625"/>
                <a:gd name="connsiteX29" fmla="*/ 511844 w 2036674"/>
                <a:gd name="connsiteY29" fmla="*/ 1897136 h 2314625"/>
                <a:gd name="connsiteX30" fmla="*/ 428916 w 2036674"/>
                <a:gd name="connsiteY30" fmla="*/ 1979433 h 2314625"/>
                <a:gd name="connsiteX31" fmla="*/ 441975 w 2036674"/>
                <a:gd name="connsiteY31" fmla="*/ 1998450 h 2314625"/>
                <a:gd name="connsiteX32" fmla="*/ 460165 w 2036674"/>
                <a:gd name="connsiteY32" fmla="*/ 2086665 h 2314625"/>
                <a:gd name="connsiteX33" fmla="*/ 230082 w 2036674"/>
                <a:gd name="connsiteY33" fmla="*/ 2314625 h 2314625"/>
                <a:gd name="connsiteX34" fmla="*/ 0 w 2036674"/>
                <a:gd name="connsiteY34" fmla="*/ 2086665 h 2314625"/>
                <a:gd name="connsiteX35" fmla="*/ 230082 w 2036674"/>
                <a:gd name="connsiteY35" fmla="*/ 1859943 h 2314625"/>
                <a:gd name="connsiteX36" fmla="*/ 733670 w 2036674"/>
                <a:gd name="connsiteY36" fmla="*/ 1431489 h 2314625"/>
                <a:gd name="connsiteX37" fmla="*/ 2000617 w 2036674"/>
                <a:gd name="connsiteY37" fmla="*/ 1431489 h 2314625"/>
                <a:gd name="connsiteX38" fmla="*/ 2036674 w 2036674"/>
                <a:gd name="connsiteY38" fmla="*/ 1469940 h 2314625"/>
                <a:gd name="connsiteX39" fmla="*/ 2000617 w 2036674"/>
                <a:gd name="connsiteY39" fmla="*/ 1507109 h 2314625"/>
                <a:gd name="connsiteX40" fmla="*/ 733670 w 2036674"/>
                <a:gd name="connsiteY40" fmla="*/ 1507109 h 2314625"/>
                <a:gd name="connsiteX41" fmla="*/ 697614 w 2036674"/>
                <a:gd name="connsiteY41" fmla="*/ 1469940 h 2314625"/>
                <a:gd name="connsiteX42" fmla="*/ 733670 w 2036674"/>
                <a:gd name="connsiteY42" fmla="*/ 1431489 h 2314625"/>
                <a:gd name="connsiteX43" fmla="*/ 230082 w 2036674"/>
                <a:gd name="connsiteY43" fmla="*/ 1292996 h 2314625"/>
                <a:gd name="connsiteX44" fmla="*/ 53769 w 2036674"/>
                <a:gd name="connsiteY44" fmla="*/ 1469309 h 2314625"/>
                <a:gd name="connsiteX45" fmla="*/ 230082 w 2036674"/>
                <a:gd name="connsiteY45" fmla="*/ 1644372 h 2314625"/>
                <a:gd name="connsiteX46" fmla="*/ 406395 w 2036674"/>
                <a:gd name="connsiteY46" fmla="*/ 1469309 h 2314625"/>
                <a:gd name="connsiteX47" fmla="*/ 392386 w 2036674"/>
                <a:gd name="connsiteY47" fmla="*/ 1400613 h 2314625"/>
                <a:gd name="connsiteX48" fmla="*/ 390097 w 2036674"/>
                <a:gd name="connsiteY48" fmla="*/ 1397240 h 2314625"/>
                <a:gd name="connsiteX49" fmla="*/ 235773 w 2036674"/>
                <a:gd name="connsiteY49" fmla="*/ 1550389 h 2314625"/>
                <a:gd name="connsiteX50" fmla="*/ 220783 w 2036674"/>
                <a:gd name="connsiteY50" fmla="*/ 1556587 h 2314625"/>
                <a:gd name="connsiteX51" fmla="*/ 205793 w 2036674"/>
                <a:gd name="connsiteY51" fmla="*/ 1550389 h 2314625"/>
                <a:gd name="connsiteX52" fmla="*/ 128343 w 2036674"/>
                <a:gd name="connsiteY52" fmla="*/ 1473528 h 2314625"/>
                <a:gd name="connsiteX53" fmla="*/ 128343 w 2036674"/>
                <a:gd name="connsiteY53" fmla="*/ 1443776 h 2314625"/>
                <a:gd name="connsiteX54" fmla="*/ 159573 w 2036674"/>
                <a:gd name="connsiteY54" fmla="*/ 1443776 h 2314625"/>
                <a:gd name="connsiteX55" fmla="*/ 220783 w 2036674"/>
                <a:gd name="connsiteY55" fmla="*/ 1504520 h 2314625"/>
                <a:gd name="connsiteX56" fmla="*/ 365737 w 2036674"/>
                <a:gd name="connsiteY56" fmla="*/ 1361358 h 2314625"/>
                <a:gd name="connsiteX57" fmla="*/ 354345 w 2036674"/>
                <a:gd name="connsiteY57" fmla="*/ 1344577 h 2314625"/>
                <a:gd name="connsiteX58" fmla="*/ 230082 w 2036674"/>
                <a:gd name="connsiteY58" fmla="*/ 1292996 h 2314625"/>
                <a:gd name="connsiteX59" fmla="*/ 230082 w 2036674"/>
                <a:gd name="connsiteY59" fmla="*/ 1239227 h 2314625"/>
                <a:gd name="connsiteX60" fmla="*/ 392484 w 2036674"/>
                <a:gd name="connsiteY60" fmla="*/ 1306907 h 2314625"/>
                <a:gd name="connsiteX61" fmla="*/ 403852 w 2036674"/>
                <a:gd name="connsiteY61" fmla="*/ 1323714 h 2314625"/>
                <a:gd name="connsiteX62" fmla="*/ 481864 w 2036674"/>
                <a:gd name="connsiteY62" fmla="*/ 1246667 h 2314625"/>
                <a:gd name="connsiteX63" fmla="*/ 496386 w 2036674"/>
                <a:gd name="connsiteY63" fmla="*/ 1241088 h 2314625"/>
                <a:gd name="connsiteX64" fmla="*/ 511844 w 2036674"/>
                <a:gd name="connsiteY64" fmla="*/ 1246667 h 2314625"/>
                <a:gd name="connsiteX65" fmla="*/ 511844 w 2036674"/>
                <a:gd name="connsiteY65" fmla="*/ 1276419 h 2314625"/>
                <a:gd name="connsiteX66" fmla="*/ 428084 w 2036674"/>
                <a:gd name="connsiteY66" fmla="*/ 1359541 h 2314625"/>
                <a:gd name="connsiteX67" fmla="*/ 441975 w 2036674"/>
                <a:gd name="connsiteY67" fmla="*/ 1380078 h 2314625"/>
                <a:gd name="connsiteX68" fmla="*/ 460165 w 2036674"/>
                <a:gd name="connsiteY68" fmla="*/ 1469309 h 2314625"/>
                <a:gd name="connsiteX69" fmla="*/ 230082 w 2036674"/>
                <a:gd name="connsiteY69" fmla="*/ 1699391 h 2314625"/>
                <a:gd name="connsiteX70" fmla="*/ 0 w 2036674"/>
                <a:gd name="connsiteY70" fmla="*/ 1469309 h 2314625"/>
                <a:gd name="connsiteX71" fmla="*/ 230082 w 2036674"/>
                <a:gd name="connsiteY71" fmla="*/ 1239227 h 2314625"/>
                <a:gd name="connsiteX72" fmla="*/ 733670 w 2036674"/>
                <a:gd name="connsiteY72" fmla="*/ 810771 h 2314625"/>
                <a:gd name="connsiteX73" fmla="*/ 2000617 w 2036674"/>
                <a:gd name="connsiteY73" fmla="*/ 810771 h 2314625"/>
                <a:gd name="connsiteX74" fmla="*/ 2036674 w 2036674"/>
                <a:gd name="connsiteY74" fmla="*/ 845872 h 2314625"/>
                <a:gd name="connsiteX75" fmla="*/ 2000617 w 2036674"/>
                <a:gd name="connsiteY75" fmla="*/ 880972 h 2314625"/>
                <a:gd name="connsiteX76" fmla="*/ 733670 w 2036674"/>
                <a:gd name="connsiteY76" fmla="*/ 880972 h 2314625"/>
                <a:gd name="connsiteX77" fmla="*/ 697614 w 2036674"/>
                <a:gd name="connsiteY77" fmla="*/ 845872 h 2314625"/>
                <a:gd name="connsiteX78" fmla="*/ 733670 w 2036674"/>
                <a:gd name="connsiteY78" fmla="*/ 810771 h 2314625"/>
                <a:gd name="connsiteX79" fmla="*/ 230082 w 2036674"/>
                <a:gd name="connsiteY79" fmla="*/ 671788 h 2314625"/>
                <a:gd name="connsiteX80" fmla="*/ 53769 w 2036674"/>
                <a:gd name="connsiteY80" fmla="*/ 846475 h 2314625"/>
                <a:gd name="connsiteX81" fmla="*/ 230082 w 2036674"/>
                <a:gd name="connsiteY81" fmla="*/ 1021162 h 2314625"/>
                <a:gd name="connsiteX82" fmla="*/ 406395 w 2036674"/>
                <a:gd name="connsiteY82" fmla="*/ 846475 h 2314625"/>
                <a:gd name="connsiteX83" fmla="*/ 392386 w 2036674"/>
                <a:gd name="connsiteY83" fmla="*/ 778412 h 2314625"/>
                <a:gd name="connsiteX84" fmla="*/ 390691 w 2036674"/>
                <a:gd name="connsiteY84" fmla="*/ 775938 h 2314625"/>
                <a:gd name="connsiteX85" fmla="*/ 235773 w 2036674"/>
                <a:gd name="connsiteY85" fmla="*/ 929677 h 2314625"/>
                <a:gd name="connsiteX86" fmla="*/ 220783 w 2036674"/>
                <a:gd name="connsiteY86" fmla="*/ 935875 h 2314625"/>
                <a:gd name="connsiteX87" fmla="*/ 205793 w 2036674"/>
                <a:gd name="connsiteY87" fmla="*/ 929677 h 2314625"/>
                <a:gd name="connsiteX88" fmla="*/ 128343 w 2036674"/>
                <a:gd name="connsiteY88" fmla="*/ 852816 h 2314625"/>
                <a:gd name="connsiteX89" fmla="*/ 128343 w 2036674"/>
                <a:gd name="connsiteY89" fmla="*/ 823064 h 2314625"/>
                <a:gd name="connsiteX90" fmla="*/ 159573 w 2036674"/>
                <a:gd name="connsiteY90" fmla="*/ 823064 h 2314625"/>
                <a:gd name="connsiteX91" fmla="*/ 220783 w 2036674"/>
                <a:gd name="connsiteY91" fmla="*/ 885048 h 2314625"/>
                <a:gd name="connsiteX92" fmla="*/ 366422 w 2036674"/>
                <a:gd name="connsiteY92" fmla="*/ 740518 h 2314625"/>
                <a:gd name="connsiteX93" fmla="*/ 354345 w 2036674"/>
                <a:gd name="connsiteY93" fmla="*/ 722893 h 2314625"/>
                <a:gd name="connsiteX94" fmla="*/ 230082 w 2036674"/>
                <a:gd name="connsiteY94" fmla="*/ 671788 h 2314625"/>
                <a:gd name="connsiteX95" fmla="*/ 230082 w 2036674"/>
                <a:gd name="connsiteY95" fmla="*/ 618515 h 2314625"/>
                <a:gd name="connsiteX96" fmla="*/ 392484 w 2036674"/>
                <a:gd name="connsiteY96" fmla="*/ 685106 h 2314625"/>
                <a:gd name="connsiteX97" fmla="*/ 404515 w 2036674"/>
                <a:gd name="connsiteY97" fmla="*/ 702715 h 2314625"/>
                <a:gd name="connsiteX98" fmla="*/ 481864 w 2036674"/>
                <a:gd name="connsiteY98" fmla="*/ 625955 h 2314625"/>
                <a:gd name="connsiteX99" fmla="*/ 496386 w 2036674"/>
                <a:gd name="connsiteY99" fmla="*/ 620376 h 2314625"/>
                <a:gd name="connsiteX100" fmla="*/ 511844 w 2036674"/>
                <a:gd name="connsiteY100" fmla="*/ 625955 h 2314625"/>
                <a:gd name="connsiteX101" fmla="*/ 511844 w 2036674"/>
                <a:gd name="connsiteY101" fmla="*/ 655707 h 2314625"/>
                <a:gd name="connsiteX102" fmla="*/ 428742 w 2036674"/>
                <a:gd name="connsiteY102" fmla="*/ 738176 h 2314625"/>
                <a:gd name="connsiteX103" fmla="*/ 441975 w 2036674"/>
                <a:gd name="connsiteY103" fmla="*/ 757544 h 2314625"/>
                <a:gd name="connsiteX104" fmla="*/ 460165 w 2036674"/>
                <a:gd name="connsiteY104" fmla="*/ 846475 h 2314625"/>
                <a:gd name="connsiteX105" fmla="*/ 230082 w 2036674"/>
                <a:gd name="connsiteY105" fmla="*/ 1073197 h 2314625"/>
                <a:gd name="connsiteX106" fmla="*/ 0 w 2036674"/>
                <a:gd name="connsiteY106" fmla="*/ 846475 h 2314625"/>
                <a:gd name="connsiteX107" fmla="*/ 230082 w 2036674"/>
                <a:gd name="connsiteY107" fmla="*/ 618515 h 2314625"/>
                <a:gd name="connsiteX108" fmla="*/ 733670 w 2036674"/>
                <a:gd name="connsiteY108" fmla="*/ 190059 h 2314625"/>
                <a:gd name="connsiteX109" fmla="*/ 2000617 w 2036674"/>
                <a:gd name="connsiteY109" fmla="*/ 190059 h 2314625"/>
                <a:gd name="connsiteX110" fmla="*/ 2036674 w 2036674"/>
                <a:gd name="connsiteY110" fmla="*/ 225763 h 2314625"/>
                <a:gd name="connsiteX111" fmla="*/ 2000617 w 2036674"/>
                <a:gd name="connsiteY111" fmla="*/ 260236 h 2314625"/>
                <a:gd name="connsiteX112" fmla="*/ 733670 w 2036674"/>
                <a:gd name="connsiteY112" fmla="*/ 260236 h 2314625"/>
                <a:gd name="connsiteX113" fmla="*/ 697614 w 2036674"/>
                <a:gd name="connsiteY113" fmla="*/ 225763 h 2314625"/>
                <a:gd name="connsiteX114" fmla="*/ 733670 w 2036674"/>
                <a:gd name="connsiteY114" fmla="*/ 190059 h 2314625"/>
                <a:gd name="connsiteX115" fmla="*/ 230082 w 2036674"/>
                <a:gd name="connsiteY115" fmla="*/ 55328 h 2314625"/>
                <a:gd name="connsiteX116" fmla="*/ 53769 w 2036674"/>
                <a:gd name="connsiteY116" fmla="*/ 230015 h 2314625"/>
                <a:gd name="connsiteX117" fmla="*/ 230082 w 2036674"/>
                <a:gd name="connsiteY117" fmla="*/ 404702 h 2314625"/>
                <a:gd name="connsiteX118" fmla="*/ 406395 w 2036674"/>
                <a:gd name="connsiteY118" fmla="*/ 230015 h 2314625"/>
                <a:gd name="connsiteX119" fmla="*/ 392386 w 2036674"/>
                <a:gd name="connsiteY119" fmla="*/ 161952 h 2314625"/>
                <a:gd name="connsiteX120" fmla="*/ 390610 w 2036674"/>
                <a:gd name="connsiteY120" fmla="*/ 159360 h 2314625"/>
                <a:gd name="connsiteX121" fmla="*/ 235773 w 2036674"/>
                <a:gd name="connsiteY121" fmla="*/ 314357 h 2314625"/>
                <a:gd name="connsiteX122" fmla="*/ 220783 w 2036674"/>
                <a:gd name="connsiteY122" fmla="*/ 320638 h 2314625"/>
                <a:gd name="connsiteX123" fmla="*/ 205793 w 2036674"/>
                <a:gd name="connsiteY123" fmla="*/ 314357 h 2314625"/>
                <a:gd name="connsiteX124" fmla="*/ 128343 w 2036674"/>
                <a:gd name="connsiteY124" fmla="*/ 237730 h 2314625"/>
                <a:gd name="connsiteX125" fmla="*/ 128343 w 2036674"/>
                <a:gd name="connsiteY125" fmla="*/ 206326 h 2314625"/>
                <a:gd name="connsiteX126" fmla="*/ 159573 w 2036674"/>
                <a:gd name="connsiteY126" fmla="*/ 206326 h 2314625"/>
                <a:gd name="connsiteX127" fmla="*/ 220783 w 2036674"/>
                <a:gd name="connsiteY127" fmla="*/ 269135 h 2314625"/>
                <a:gd name="connsiteX128" fmla="*/ 365863 w 2036674"/>
                <a:gd name="connsiteY128" fmla="*/ 123244 h 2314625"/>
                <a:gd name="connsiteX129" fmla="*/ 354345 w 2036674"/>
                <a:gd name="connsiteY129" fmla="*/ 106433 h 2314625"/>
                <a:gd name="connsiteX130" fmla="*/ 230082 w 2036674"/>
                <a:gd name="connsiteY130" fmla="*/ 55328 h 2314625"/>
                <a:gd name="connsiteX131" fmla="*/ 496386 w 2036674"/>
                <a:gd name="connsiteY131" fmla="*/ 0 h 2314625"/>
                <a:gd name="connsiteX132" fmla="*/ 511844 w 2036674"/>
                <a:gd name="connsiteY132" fmla="*/ 6595 h 2314625"/>
                <a:gd name="connsiteX133" fmla="*/ 511844 w 2036674"/>
                <a:gd name="connsiteY133" fmla="*/ 37999 h 2314625"/>
                <a:gd name="connsiteX134" fmla="*/ 429918 w 2036674"/>
                <a:gd name="connsiteY134" fmla="*/ 120011 h 2314625"/>
                <a:gd name="connsiteX135" fmla="*/ 441975 w 2036674"/>
                <a:gd name="connsiteY135" fmla="*/ 141801 h 2314625"/>
                <a:gd name="connsiteX136" fmla="*/ 460165 w 2036674"/>
                <a:gd name="connsiteY136" fmla="*/ 230015 h 2314625"/>
                <a:gd name="connsiteX137" fmla="*/ 230082 w 2036674"/>
                <a:gd name="connsiteY137" fmla="*/ 457976 h 2314625"/>
                <a:gd name="connsiteX138" fmla="*/ 0 w 2036674"/>
                <a:gd name="connsiteY138" fmla="*/ 230015 h 2314625"/>
                <a:gd name="connsiteX139" fmla="*/ 230082 w 2036674"/>
                <a:gd name="connsiteY139" fmla="*/ 3294 h 2314625"/>
                <a:gd name="connsiteX140" fmla="*/ 392484 w 2036674"/>
                <a:gd name="connsiteY140" fmla="*/ 69731 h 2314625"/>
                <a:gd name="connsiteX141" fmla="*/ 404660 w 2036674"/>
                <a:gd name="connsiteY141" fmla="*/ 84230 h 2314625"/>
                <a:gd name="connsiteX142" fmla="*/ 481864 w 2036674"/>
                <a:gd name="connsiteY142" fmla="*/ 6595 h 2314625"/>
                <a:gd name="connsiteX143" fmla="*/ 496386 w 2036674"/>
                <a:gd name="connsiteY143" fmla="*/ 0 h 23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036674" h="2314625">
                  <a:moveTo>
                    <a:pt x="733670" y="2052199"/>
                  </a:moveTo>
                  <a:lnTo>
                    <a:pt x="2000617" y="2052199"/>
                  </a:lnTo>
                  <a:cubicBezTo>
                    <a:pt x="2020510" y="2052199"/>
                    <a:pt x="2036674" y="2068205"/>
                    <a:pt x="2036674" y="2087905"/>
                  </a:cubicBezTo>
                  <a:cubicBezTo>
                    <a:pt x="2036674" y="2107605"/>
                    <a:pt x="2020510" y="2122380"/>
                    <a:pt x="2000617" y="2122380"/>
                  </a:cubicBezTo>
                  <a:lnTo>
                    <a:pt x="733670" y="2122380"/>
                  </a:lnTo>
                  <a:cubicBezTo>
                    <a:pt x="713777" y="2122380"/>
                    <a:pt x="697614" y="2107605"/>
                    <a:pt x="697614" y="2087905"/>
                  </a:cubicBezTo>
                  <a:cubicBezTo>
                    <a:pt x="697614" y="2068205"/>
                    <a:pt x="713777" y="2052199"/>
                    <a:pt x="733670" y="2052199"/>
                  </a:cubicBezTo>
                  <a:close/>
                  <a:moveTo>
                    <a:pt x="230082" y="1911978"/>
                  </a:moveTo>
                  <a:cubicBezTo>
                    <a:pt x="132547" y="1911978"/>
                    <a:pt x="53769" y="1990029"/>
                    <a:pt x="53769" y="2086665"/>
                  </a:cubicBezTo>
                  <a:cubicBezTo>
                    <a:pt x="53769" y="2182061"/>
                    <a:pt x="132547" y="2261352"/>
                    <a:pt x="230082" y="2261352"/>
                  </a:cubicBezTo>
                  <a:cubicBezTo>
                    <a:pt x="326367" y="2261352"/>
                    <a:pt x="406395" y="2182061"/>
                    <a:pt x="406395" y="2086665"/>
                  </a:cubicBezTo>
                  <a:cubicBezTo>
                    <a:pt x="406395" y="2062506"/>
                    <a:pt x="401393" y="2039509"/>
                    <a:pt x="392386" y="2018602"/>
                  </a:cubicBezTo>
                  <a:lnTo>
                    <a:pt x="391196" y="2016865"/>
                  </a:lnTo>
                  <a:lnTo>
                    <a:pt x="235773" y="2171105"/>
                  </a:lnTo>
                  <a:cubicBezTo>
                    <a:pt x="232026" y="2174824"/>
                    <a:pt x="227029" y="2177304"/>
                    <a:pt x="220783" y="2177304"/>
                  </a:cubicBezTo>
                  <a:cubicBezTo>
                    <a:pt x="215786" y="2177304"/>
                    <a:pt x="210790" y="2174824"/>
                    <a:pt x="205793" y="2171105"/>
                  </a:cubicBezTo>
                  <a:lnTo>
                    <a:pt x="128343" y="2094245"/>
                  </a:lnTo>
                  <a:cubicBezTo>
                    <a:pt x="120848" y="2085567"/>
                    <a:pt x="120848" y="2071931"/>
                    <a:pt x="128343" y="2063253"/>
                  </a:cubicBezTo>
                  <a:cubicBezTo>
                    <a:pt x="137087" y="2055815"/>
                    <a:pt x="150829" y="2055815"/>
                    <a:pt x="159573" y="2063253"/>
                  </a:cubicBezTo>
                  <a:lnTo>
                    <a:pt x="220783" y="2125237"/>
                  </a:lnTo>
                  <a:lnTo>
                    <a:pt x="366988" y="1981534"/>
                  </a:lnTo>
                  <a:lnTo>
                    <a:pt x="354345" y="1963083"/>
                  </a:lnTo>
                  <a:cubicBezTo>
                    <a:pt x="322303" y="1931491"/>
                    <a:pt x="278225" y="1911978"/>
                    <a:pt x="230082" y="1911978"/>
                  </a:cubicBezTo>
                  <a:close/>
                  <a:moveTo>
                    <a:pt x="230082" y="1859943"/>
                  </a:moveTo>
                  <a:cubicBezTo>
                    <a:pt x="293230" y="1859943"/>
                    <a:pt x="350750" y="1885341"/>
                    <a:pt x="392484" y="1926380"/>
                  </a:cubicBezTo>
                  <a:lnTo>
                    <a:pt x="404822" y="1944347"/>
                  </a:lnTo>
                  <a:lnTo>
                    <a:pt x="481864" y="1868623"/>
                  </a:lnTo>
                  <a:cubicBezTo>
                    <a:pt x="485612" y="1864284"/>
                    <a:pt x="490921" y="1862115"/>
                    <a:pt x="496386" y="1862115"/>
                  </a:cubicBezTo>
                  <a:cubicBezTo>
                    <a:pt x="501851" y="1862115"/>
                    <a:pt x="507472" y="1864284"/>
                    <a:pt x="511844" y="1868623"/>
                  </a:cubicBezTo>
                  <a:cubicBezTo>
                    <a:pt x="520589" y="1877301"/>
                    <a:pt x="520589" y="1888458"/>
                    <a:pt x="511844" y="1897136"/>
                  </a:cubicBezTo>
                  <a:lnTo>
                    <a:pt x="428916" y="1979433"/>
                  </a:lnTo>
                  <a:lnTo>
                    <a:pt x="441975" y="1998450"/>
                  </a:lnTo>
                  <a:cubicBezTo>
                    <a:pt x="453678" y="2025571"/>
                    <a:pt x="460165" y="2055382"/>
                    <a:pt x="460165" y="2086665"/>
                  </a:cubicBezTo>
                  <a:cubicBezTo>
                    <a:pt x="460165" y="2211795"/>
                    <a:pt x="356377" y="2314625"/>
                    <a:pt x="230082" y="2314625"/>
                  </a:cubicBezTo>
                  <a:cubicBezTo>
                    <a:pt x="103787" y="2314625"/>
                    <a:pt x="0" y="2211795"/>
                    <a:pt x="0" y="2086665"/>
                  </a:cubicBezTo>
                  <a:cubicBezTo>
                    <a:pt x="0" y="1961534"/>
                    <a:pt x="103787" y="1859943"/>
                    <a:pt x="230082" y="1859943"/>
                  </a:cubicBezTo>
                  <a:close/>
                  <a:moveTo>
                    <a:pt x="733670" y="1431489"/>
                  </a:moveTo>
                  <a:lnTo>
                    <a:pt x="2000617" y="1431489"/>
                  </a:lnTo>
                  <a:cubicBezTo>
                    <a:pt x="2020510" y="1431489"/>
                    <a:pt x="2036674" y="1449433"/>
                    <a:pt x="2036674" y="1469940"/>
                  </a:cubicBezTo>
                  <a:cubicBezTo>
                    <a:pt x="2036674" y="1490447"/>
                    <a:pt x="2020510" y="1507109"/>
                    <a:pt x="2000617" y="1507109"/>
                  </a:cubicBezTo>
                  <a:lnTo>
                    <a:pt x="733670" y="1507109"/>
                  </a:lnTo>
                  <a:cubicBezTo>
                    <a:pt x="713777" y="1507109"/>
                    <a:pt x="697614" y="1490447"/>
                    <a:pt x="697614" y="1469940"/>
                  </a:cubicBezTo>
                  <a:cubicBezTo>
                    <a:pt x="697614" y="1449433"/>
                    <a:pt x="713777" y="1431489"/>
                    <a:pt x="733670" y="1431489"/>
                  </a:cubicBezTo>
                  <a:close/>
                  <a:moveTo>
                    <a:pt x="230082" y="1292996"/>
                  </a:moveTo>
                  <a:cubicBezTo>
                    <a:pt x="132547" y="1292996"/>
                    <a:pt x="53769" y="1371774"/>
                    <a:pt x="53769" y="1469309"/>
                  </a:cubicBezTo>
                  <a:cubicBezTo>
                    <a:pt x="53769" y="1565593"/>
                    <a:pt x="132547" y="1644372"/>
                    <a:pt x="230082" y="1644372"/>
                  </a:cubicBezTo>
                  <a:cubicBezTo>
                    <a:pt x="326367" y="1644372"/>
                    <a:pt x="406395" y="1565593"/>
                    <a:pt x="406395" y="1469309"/>
                  </a:cubicBezTo>
                  <a:cubicBezTo>
                    <a:pt x="406395" y="1444926"/>
                    <a:pt x="401393" y="1421714"/>
                    <a:pt x="392386" y="1400613"/>
                  </a:cubicBezTo>
                  <a:lnTo>
                    <a:pt x="390097" y="1397240"/>
                  </a:lnTo>
                  <a:lnTo>
                    <a:pt x="235773" y="1550389"/>
                  </a:lnTo>
                  <a:cubicBezTo>
                    <a:pt x="232026" y="1554108"/>
                    <a:pt x="227029" y="1556587"/>
                    <a:pt x="220783" y="1556587"/>
                  </a:cubicBezTo>
                  <a:cubicBezTo>
                    <a:pt x="215786" y="1556587"/>
                    <a:pt x="210790" y="1554108"/>
                    <a:pt x="205793" y="1550389"/>
                  </a:cubicBezTo>
                  <a:lnTo>
                    <a:pt x="128343" y="1473528"/>
                  </a:lnTo>
                  <a:cubicBezTo>
                    <a:pt x="120848" y="1466090"/>
                    <a:pt x="120848" y="1452454"/>
                    <a:pt x="128343" y="1443776"/>
                  </a:cubicBezTo>
                  <a:cubicBezTo>
                    <a:pt x="137087" y="1435098"/>
                    <a:pt x="150829" y="1435098"/>
                    <a:pt x="159573" y="1443776"/>
                  </a:cubicBezTo>
                  <a:lnTo>
                    <a:pt x="220783" y="1504520"/>
                  </a:lnTo>
                  <a:lnTo>
                    <a:pt x="365737" y="1361358"/>
                  </a:lnTo>
                  <a:lnTo>
                    <a:pt x="354345" y="1344577"/>
                  </a:lnTo>
                  <a:cubicBezTo>
                    <a:pt x="322303" y="1312690"/>
                    <a:pt x="278225" y="1292996"/>
                    <a:pt x="230082" y="1292996"/>
                  </a:cubicBezTo>
                  <a:close/>
                  <a:moveTo>
                    <a:pt x="230082" y="1239227"/>
                  </a:moveTo>
                  <a:cubicBezTo>
                    <a:pt x="293230" y="1239227"/>
                    <a:pt x="350750" y="1265174"/>
                    <a:pt x="392484" y="1306907"/>
                  </a:cubicBezTo>
                  <a:lnTo>
                    <a:pt x="403852" y="1323714"/>
                  </a:lnTo>
                  <a:lnTo>
                    <a:pt x="481864" y="1246667"/>
                  </a:lnTo>
                  <a:cubicBezTo>
                    <a:pt x="485612" y="1242948"/>
                    <a:pt x="490921" y="1241088"/>
                    <a:pt x="496386" y="1241088"/>
                  </a:cubicBezTo>
                  <a:cubicBezTo>
                    <a:pt x="501851" y="1241088"/>
                    <a:pt x="507472" y="1242948"/>
                    <a:pt x="511844" y="1246667"/>
                  </a:cubicBezTo>
                  <a:cubicBezTo>
                    <a:pt x="520589" y="1255345"/>
                    <a:pt x="520589" y="1267741"/>
                    <a:pt x="511844" y="1276419"/>
                  </a:cubicBezTo>
                  <a:lnTo>
                    <a:pt x="428084" y="1359541"/>
                  </a:lnTo>
                  <a:lnTo>
                    <a:pt x="441975" y="1380078"/>
                  </a:lnTo>
                  <a:cubicBezTo>
                    <a:pt x="453678" y="1407568"/>
                    <a:pt x="460165" y="1437735"/>
                    <a:pt x="460165" y="1469309"/>
                  </a:cubicBezTo>
                  <a:cubicBezTo>
                    <a:pt x="460165" y="1595604"/>
                    <a:pt x="356377" y="1699391"/>
                    <a:pt x="230082" y="1699391"/>
                  </a:cubicBezTo>
                  <a:cubicBezTo>
                    <a:pt x="103787" y="1699391"/>
                    <a:pt x="0" y="1595604"/>
                    <a:pt x="0" y="1469309"/>
                  </a:cubicBezTo>
                  <a:cubicBezTo>
                    <a:pt x="0" y="1343014"/>
                    <a:pt x="103787" y="1239227"/>
                    <a:pt x="230082" y="1239227"/>
                  </a:cubicBezTo>
                  <a:close/>
                  <a:moveTo>
                    <a:pt x="733670" y="810771"/>
                  </a:moveTo>
                  <a:lnTo>
                    <a:pt x="2000617" y="810771"/>
                  </a:lnTo>
                  <a:cubicBezTo>
                    <a:pt x="2020510" y="810771"/>
                    <a:pt x="2036674" y="825295"/>
                    <a:pt x="2036674" y="845872"/>
                  </a:cubicBezTo>
                  <a:cubicBezTo>
                    <a:pt x="2036674" y="864027"/>
                    <a:pt x="2020510" y="880972"/>
                    <a:pt x="2000617" y="880972"/>
                  </a:cubicBezTo>
                  <a:lnTo>
                    <a:pt x="733670" y="880972"/>
                  </a:lnTo>
                  <a:cubicBezTo>
                    <a:pt x="713777" y="880972"/>
                    <a:pt x="697614" y="864027"/>
                    <a:pt x="697614" y="845872"/>
                  </a:cubicBezTo>
                  <a:cubicBezTo>
                    <a:pt x="697614" y="825295"/>
                    <a:pt x="713777" y="810771"/>
                    <a:pt x="733670" y="810771"/>
                  </a:cubicBezTo>
                  <a:close/>
                  <a:moveTo>
                    <a:pt x="230082" y="671788"/>
                  </a:moveTo>
                  <a:cubicBezTo>
                    <a:pt x="132547" y="671788"/>
                    <a:pt x="53769" y="749840"/>
                    <a:pt x="53769" y="846475"/>
                  </a:cubicBezTo>
                  <a:cubicBezTo>
                    <a:pt x="53769" y="943111"/>
                    <a:pt x="132547" y="1021162"/>
                    <a:pt x="230082" y="1021162"/>
                  </a:cubicBezTo>
                  <a:cubicBezTo>
                    <a:pt x="326367" y="1021162"/>
                    <a:pt x="406395" y="943111"/>
                    <a:pt x="406395" y="846475"/>
                  </a:cubicBezTo>
                  <a:cubicBezTo>
                    <a:pt x="406395" y="822316"/>
                    <a:pt x="401393" y="799319"/>
                    <a:pt x="392386" y="778412"/>
                  </a:cubicBezTo>
                  <a:lnTo>
                    <a:pt x="390691" y="775938"/>
                  </a:lnTo>
                  <a:lnTo>
                    <a:pt x="235773" y="929677"/>
                  </a:lnTo>
                  <a:cubicBezTo>
                    <a:pt x="232026" y="933396"/>
                    <a:pt x="227029" y="935875"/>
                    <a:pt x="220783" y="935875"/>
                  </a:cubicBezTo>
                  <a:cubicBezTo>
                    <a:pt x="215786" y="935875"/>
                    <a:pt x="210790" y="933396"/>
                    <a:pt x="205793" y="929677"/>
                  </a:cubicBezTo>
                  <a:lnTo>
                    <a:pt x="128343" y="852816"/>
                  </a:lnTo>
                  <a:cubicBezTo>
                    <a:pt x="120848" y="845378"/>
                    <a:pt x="120848" y="831742"/>
                    <a:pt x="128343" y="823064"/>
                  </a:cubicBezTo>
                  <a:cubicBezTo>
                    <a:pt x="137087" y="814386"/>
                    <a:pt x="150829" y="814386"/>
                    <a:pt x="159573" y="823064"/>
                  </a:cubicBezTo>
                  <a:lnTo>
                    <a:pt x="220783" y="885048"/>
                  </a:lnTo>
                  <a:lnTo>
                    <a:pt x="366422" y="740518"/>
                  </a:lnTo>
                  <a:lnTo>
                    <a:pt x="354345" y="722893"/>
                  </a:lnTo>
                  <a:cubicBezTo>
                    <a:pt x="322303" y="691301"/>
                    <a:pt x="278225" y="671788"/>
                    <a:pt x="230082" y="671788"/>
                  </a:cubicBezTo>
                  <a:close/>
                  <a:moveTo>
                    <a:pt x="230082" y="618515"/>
                  </a:moveTo>
                  <a:cubicBezTo>
                    <a:pt x="293230" y="618515"/>
                    <a:pt x="350750" y="643913"/>
                    <a:pt x="392484" y="685106"/>
                  </a:cubicBezTo>
                  <a:lnTo>
                    <a:pt x="404515" y="702715"/>
                  </a:lnTo>
                  <a:lnTo>
                    <a:pt x="481864" y="625955"/>
                  </a:lnTo>
                  <a:cubicBezTo>
                    <a:pt x="485612" y="622236"/>
                    <a:pt x="490921" y="620376"/>
                    <a:pt x="496386" y="620376"/>
                  </a:cubicBezTo>
                  <a:cubicBezTo>
                    <a:pt x="501851" y="620376"/>
                    <a:pt x="507472" y="622236"/>
                    <a:pt x="511844" y="625955"/>
                  </a:cubicBezTo>
                  <a:cubicBezTo>
                    <a:pt x="520589" y="634633"/>
                    <a:pt x="520589" y="648269"/>
                    <a:pt x="511844" y="655707"/>
                  </a:cubicBezTo>
                  <a:lnTo>
                    <a:pt x="428742" y="738176"/>
                  </a:lnTo>
                  <a:lnTo>
                    <a:pt x="441975" y="757544"/>
                  </a:lnTo>
                  <a:cubicBezTo>
                    <a:pt x="453678" y="784839"/>
                    <a:pt x="460165" y="814883"/>
                    <a:pt x="460165" y="846475"/>
                  </a:cubicBezTo>
                  <a:cubicBezTo>
                    <a:pt x="460165" y="971606"/>
                    <a:pt x="356377" y="1073197"/>
                    <a:pt x="230082" y="1073197"/>
                  </a:cubicBezTo>
                  <a:cubicBezTo>
                    <a:pt x="103787" y="1073197"/>
                    <a:pt x="0" y="971606"/>
                    <a:pt x="0" y="846475"/>
                  </a:cubicBezTo>
                  <a:cubicBezTo>
                    <a:pt x="0" y="720106"/>
                    <a:pt x="103787" y="618515"/>
                    <a:pt x="230082" y="618515"/>
                  </a:cubicBezTo>
                  <a:close/>
                  <a:moveTo>
                    <a:pt x="733670" y="190059"/>
                  </a:moveTo>
                  <a:lnTo>
                    <a:pt x="2000617" y="190059"/>
                  </a:lnTo>
                  <a:cubicBezTo>
                    <a:pt x="2020510" y="190059"/>
                    <a:pt x="2036674" y="206064"/>
                    <a:pt x="2036674" y="225763"/>
                  </a:cubicBezTo>
                  <a:cubicBezTo>
                    <a:pt x="2036674" y="245462"/>
                    <a:pt x="2020510" y="260236"/>
                    <a:pt x="2000617" y="260236"/>
                  </a:cubicBezTo>
                  <a:lnTo>
                    <a:pt x="733670" y="260236"/>
                  </a:lnTo>
                  <a:cubicBezTo>
                    <a:pt x="713777" y="260236"/>
                    <a:pt x="697614" y="245462"/>
                    <a:pt x="697614" y="225763"/>
                  </a:cubicBezTo>
                  <a:cubicBezTo>
                    <a:pt x="697614" y="206064"/>
                    <a:pt x="713777" y="190059"/>
                    <a:pt x="733670" y="190059"/>
                  </a:cubicBezTo>
                  <a:close/>
                  <a:moveTo>
                    <a:pt x="230082" y="55328"/>
                  </a:moveTo>
                  <a:cubicBezTo>
                    <a:pt x="132547" y="55328"/>
                    <a:pt x="53769" y="133380"/>
                    <a:pt x="53769" y="230015"/>
                  </a:cubicBezTo>
                  <a:cubicBezTo>
                    <a:pt x="53769" y="326651"/>
                    <a:pt x="132547" y="404702"/>
                    <a:pt x="230082" y="404702"/>
                  </a:cubicBezTo>
                  <a:cubicBezTo>
                    <a:pt x="326367" y="404702"/>
                    <a:pt x="406395" y="326651"/>
                    <a:pt x="406395" y="230015"/>
                  </a:cubicBezTo>
                  <a:cubicBezTo>
                    <a:pt x="406395" y="205856"/>
                    <a:pt x="401393" y="182859"/>
                    <a:pt x="392386" y="161952"/>
                  </a:cubicBezTo>
                  <a:lnTo>
                    <a:pt x="390610" y="159360"/>
                  </a:lnTo>
                  <a:lnTo>
                    <a:pt x="235773" y="314357"/>
                  </a:lnTo>
                  <a:cubicBezTo>
                    <a:pt x="232026" y="318125"/>
                    <a:pt x="227029" y="320638"/>
                    <a:pt x="220783" y="320638"/>
                  </a:cubicBezTo>
                  <a:cubicBezTo>
                    <a:pt x="215786" y="320638"/>
                    <a:pt x="210790" y="318125"/>
                    <a:pt x="205793" y="314357"/>
                  </a:cubicBezTo>
                  <a:lnTo>
                    <a:pt x="128343" y="237730"/>
                  </a:lnTo>
                  <a:cubicBezTo>
                    <a:pt x="120848" y="228937"/>
                    <a:pt x="120848" y="215119"/>
                    <a:pt x="128343" y="206326"/>
                  </a:cubicBezTo>
                  <a:cubicBezTo>
                    <a:pt x="137087" y="197533"/>
                    <a:pt x="150829" y="197533"/>
                    <a:pt x="159573" y="206326"/>
                  </a:cubicBezTo>
                  <a:lnTo>
                    <a:pt x="220783" y="269135"/>
                  </a:lnTo>
                  <a:lnTo>
                    <a:pt x="365863" y="123244"/>
                  </a:lnTo>
                  <a:lnTo>
                    <a:pt x="354345" y="106433"/>
                  </a:lnTo>
                  <a:cubicBezTo>
                    <a:pt x="322303" y="74841"/>
                    <a:pt x="278225" y="55328"/>
                    <a:pt x="230082" y="55328"/>
                  </a:cubicBezTo>
                  <a:close/>
                  <a:moveTo>
                    <a:pt x="496386" y="0"/>
                  </a:moveTo>
                  <a:cubicBezTo>
                    <a:pt x="501851" y="0"/>
                    <a:pt x="507472" y="2198"/>
                    <a:pt x="511844" y="6595"/>
                  </a:cubicBezTo>
                  <a:cubicBezTo>
                    <a:pt x="520589" y="15388"/>
                    <a:pt x="520589" y="29206"/>
                    <a:pt x="511844" y="37999"/>
                  </a:cubicBezTo>
                  <a:lnTo>
                    <a:pt x="429918" y="120011"/>
                  </a:lnTo>
                  <a:lnTo>
                    <a:pt x="441975" y="141801"/>
                  </a:lnTo>
                  <a:cubicBezTo>
                    <a:pt x="453678" y="168921"/>
                    <a:pt x="460165" y="198733"/>
                    <a:pt x="460165" y="230015"/>
                  </a:cubicBezTo>
                  <a:cubicBezTo>
                    <a:pt x="460165" y="355146"/>
                    <a:pt x="356377" y="457976"/>
                    <a:pt x="230082" y="457976"/>
                  </a:cubicBezTo>
                  <a:cubicBezTo>
                    <a:pt x="103787" y="457976"/>
                    <a:pt x="0" y="355146"/>
                    <a:pt x="0" y="230015"/>
                  </a:cubicBezTo>
                  <a:cubicBezTo>
                    <a:pt x="0" y="104885"/>
                    <a:pt x="103787" y="3294"/>
                    <a:pt x="230082" y="3294"/>
                  </a:cubicBezTo>
                  <a:cubicBezTo>
                    <a:pt x="293230" y="3294"/>
                    <a:pt x="350750" y="28692"/>
                    <a:pt x="392484" y="69731"/>
                  </a:cubicBezTo>
                  <a:lnTo>
                    <a:pt x="404660" y="84230"/>
                  </a:lnTo>
                  <a:lnTo>
                    <a:pt x="481864" y="6595"/>
                  </a:lnTo>
                  <a:cubicBezTo>
                    <a:pt x="485612" y="2198"/>
                    <a:pt x="490921" y="0"/>
                    <a:pt x="496386" y="0"/>
                  </a:cubicBezTo>
                  <a:close/>
                </a:path>
              </a:pathLst>
            </a:custGeom>
            <a:solidFill>
              <a:srgbClr val="DAE6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id="{F8C6F0A5-9188-8241-AF8C-1E82B1B09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2412" y="2173665"/>
              <a:ext cx="507677" cy="427727"/>
            </a:xfrm>
            <a:custGeom>
              <a:avLst/>
              <a:gdLst>
                <a:gd name="T0" fmla="*/ 551 w 561"/>
                <a:gd name="T1" fmla="*/ 8 h 472"/>
                <a:gd name="T2" fmla="*/ 551 w 561"/>
                <a:gd name="T3" fmla="*/ 8 h 472"/>
                <a:gd name="T4" fmla="*/ 521 w 561"/>
                <a:gd name="T5" fmla="*/ 8 h 472"/>
                <a:gd name="T6" fmla="*/ 429 w 561"/>
                <a:gd name="T7" fmla="*/ 100 h 472"/>
                <a:gd name="T8" fmla="*/ 429 w 561"/>
                <a:gd name="T9" fmla="*/ 100 h 472"/>
                <a:gd name="T10" fmla="*/ 236 w 561"/>
                <a:gd name="T11" fmla="*/ 0 h 472"/>
                <a:gd name="T12" fmla="*/ 236 w 561"/>
                <a:gd name="T13" fmla="*/ 0 h 472"/>
                <a:gd name="T14" fmla="*/ 0 w 561"/>
                <a:gd name="T15" fmla="*/ 235 h 472"/>
                <a:gd name="T16" fmla="*/ 0 w 561"/>
                <a:gd name="T17" fmla="*/ 235 h 472"/>
                <a:gd name="T18" fmla="*/ 236 w 561"/>
                <a:gd name="T19" fmla="*/ 471 h 472"/>
                <a:gd name="T20" fmla="*/ 236 w 561"/>
                <a:gd name="T21" fmla="*/ 471 h 472"/>
                <a:gd name="T22" fmla="*/ 471 w 561"/>
                <a:gd name="T23" fmla="*/ 235 h 472"/>
                <a:gd name="T24" fmla="*/ 471 w 561"/>
                <a:gd name="T25" fmla="*/ 235 h 472"/>
                <a:gd name="T26" fmla="*/ 451 w 561"/>
                <a:gd name="T27" fmla="*/ 140 h 472"/>
                <a:gd name="T28" fmla="*/ 551 w 561"/>
                <a:gd name="T29" fmla="*/ 39 h 472"/>
                <a:gd name="T30" fmla="*/ 551 w 561"/>
                <a:gd name="T31" fmla="*/ 39 h 472"/>
                <a:gd name="T32" fmla="*/ 551 w 561"/>
                <a:gd name="T33" fmla="*/ 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472">
                  <a:moveTo>
                    <a:pt x="551" y="8"/>
                  </a:moveTo>
                  <a:lnTo>
                    <a:pt x="551" y="8"/>
                  </a:lnTo>
                  <a:cubicBezTo>
                    <a:pt x="543" y="0"/>
                    <a:pt x="529" y="0"/>
                    <a:pt x="521" y="8"/>
                  </a:cubicBezTo>
                  <a:lnTo>
                    <a:pt x="429" y="100"/>
                  </a:lnTo>
                  <a:lnTo>
                    <a:pt x="429" y="100"/>
                  </a:lnTo>
                  <a:cubicBezTo>
                    <a:pt x="386" y="39"/>
                    <a:pt x="315" y="0"/>
                    <a:pt x="236" y="0"/>
                  </a:cubicBezTo>
                  <a:lnTo>
                    <a:pt x="236" y="0"/>
                  </a:lnTo>
                  <a:cubicBezTo>
                    <a:pt x="106" y="0"/>
                    <a:pt x="0" y="105"/>
                    <a:pt x="0" y="235"/>
                  </a:cubicBezTo>
                  <a:lnTo>
                    <a:pt x="0" y="235"/>
                  </a:lnTo>
                  <a:cubicBezTo>
                    <a:pt x="0" y="366"/>
                    <a:pt x="106" y="471"/>
                    <a:pt x="236" y="471"/>
                  </a:cubicBezTo>
                  <a:lnTo>
                    <a:pt x="236" y="471"/>
                  </a:lnTo>
                  <a:cubicBezTo>
                    <a:pt x="366" y="471"/>
                    <a:pt x="471" y="366"/>
                    <a:pt x="471" y="235"/>
                  </a:cubicBezTo>
                  <a:lnTo>
                    <a:pt x="471" y="235"/>
                  </a:lnTo>
                  <a:cubicBezTo>
                    <a:pt x="471" y="201"/>
                    <a:pt x="464" y="169"/>
                    <a:pt x="451" y="140"/>
                  </a:cubicBezTo>
                  <a:lnTo>
                    <a:pt x="551" y="39"/>
                  </a:lnTo>
                  <a:lnTo>
                    <a:pt x="551" y="39"/>
                  </a:lnTo>
                  <a:cubicBezTo>
                    <a:pt x="560" y="31"/>
                    <a:pt x="560" y="17"/>
                    <a:pt x="551" y="8"/>
                  </a:cubicBezTo>
                </a:path>
              </a:pathLst>
            </a:custGeom>
            <a:solidFill>
              <a:srgbClr val="80E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id="{622FF0F4-9E54-1F4B-B341-C801805F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0344" y="2173665"/>
              <a:ext cx="375761" cy="299809"/>
            </a:xfrm>
            <a:custGeom>
              <a:avLst/>
              <a:gdLst>
                <a:gd name="T0" fmla="*/ 104 w 413"/>
                <a:gd name="T1" fmla="*/ 329 h 330"/>
                <a:gd name="T2" fmla="*/ 104 w 413"/>
                <a:gd name="T3" fmla="*/ 329 h 330"/>
                <a:gd name="T4" fmla="*/ 88 w 413"/>
                <a:gd name="T5" fmla="*/ 322 h 330"/>
                <a:gd name="T6" fmla="*/ 9 w 413"/>
                <a:gd name="T7" fmla="*/ 243 h 330"/>
                <a:gd name="T8" fmla="*/ 9 w 413"/>
                <a:gd name="T9" fmla="*/ 243 h 330"/>
                <a:gd name="T10" fmla="*/ 9 w 413"/>
                <a:gd name="T11" fmla="*/ 212 h 330"/>
                <a:gd name="T12" fmla="*/ 9 w 413"/>
                <a:gd name="T13" fmla="*/ 212 h 330"/>
                <a:gd name="T14" fmla="*/ 40 w 413"/>
                <a:gd name="T15" fmla="*/ 212 h 330"/>
                <a:gd name="T16" fmla="*/ 104 w 413"/>
                <a:gd name="T17" fmla="*/ 276 h 330"/>
                <a:gd name="T18" fmla="*/ 372 w 413"/>
                <a:gd name="T19" fmla="*/ 8 h 330"/>
                <a:gd name="T20" fmla="*/ 372 w 413"/>
                <a:gd name="T21" fmla="*/ 8 h 330"/>
                <a:gd name="T22" fmla="*/ 402 w 413"/>
                <a:gd name="T23" fmla="*/ 8 h 330"/>
                <a:gd name="T24" fmla="*/ 402 w 413"/>
                <a:gd name="T25" fmla="*/ 8 h 330"/>
                <a:gd name="T26" fmla="*/ 402 w 413"/>
                <a:gd name="T27" fmla="*/ 39 h 330"/>
                <a:gd name="T28" fmla="*/ 119 w 413"/>
                <a:gd name="T29" fmla="*/ 322 h 330"/>
                <a:gd name="T30" fmla="*/ 119 w 413"/>
                <a:gd name="T31" fmla="*/ 322 h 330"/>
                <a:gd name="T32" fmla="*/ 104 w 413"/>
                <a:gd name="T33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330">
                  <a:moveTo>
                    <a:pt x="104" y="329"/>
                  </a:moveTo>
                  <a:lnTo>
                    <a:pt x="104" y="329"/>
                  </a:lnTo>
                  <a:cubicBezTo>
                    <a:pt x="98" y="329"/>
                    <a:pt x="92" y="327"/>
                    <a:pt x="88" y="322"/>
                  </a:cubicBezTo>
                  <a:lnTo>
                    <a:pt x="9" y="243"/>
                  </a:lnTo>
                  <a:lnTo>
                    <a:pt x="9" y="243"/>
                  </a:lnTo>
                  <a:cubicBezTo>
                    <a:pt x="0" y="234"/>
                    <a:pt x="0" y="220"/>
                    <a:pt x="9" y="212"/>
                  </a:cubicBezTo>
                  <a:lnTo>
                    <a:pt x="9" y="212"/>
                  </a:lnTo>
                  <a:cubicBezTo>
                    <a:pt x="17" y="203"/>
                    <a:pt x="31" y="203"/>
                    <a:pt x="40" y="212"/>
                  </a:cubicBezTo>
                  <a:lnTo>
                    <a:pt x="104" y="276"/>
                  </a:lnTo>
                  <a:lnTo>
                    <a:pt x="372" y="8"/>
                  </a:lnTo>
                  <a:lnTo>
                    <a:pt x="372" y="8"/>
                  </a:lnTo>
                  <a:cubicBezTo>
                    <a:pt x="380" y="0"/>
                    <a:pt x="394" y="0"/>
                    <a:pt x="402" y="8"/>
                  </a:cubicBezTo>
                  <a:lnTo>
                    <a:pt x="402" y="8"/>
                  </a:lnTo>
                  <a:cubicBezTo>
                    <a:pt x="412" y="17"/>
                    <a:pt x="412" y="31"/>
                    <a:pt x="402" y="39"/>
                  </a:cubicBezTo>
                  <a:lnTo>
                    <a:pt x="119" y="322"/>
                  </a:lnTo>
                  <a:lnTo>
                    <a:pt x="119" y="322"/>
                  </a:lnTo>
                  <a:cubicBezTo>
                    <a:pt x="115" y="327"/>
                    <a:pt x="109" y="329"/>
                    <a:pt x="104" y="3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111">
              <a:extLst>
                <a:ext uri="{FF2B5EF4-FFF2-40B4-BE49-F238E27FC236}">
                  <a16:creationId xmlns:a16="http://schemas.microsoft.com/office/drawing/2014/main" id="{40690B02-E8EC-BC49-8E65-9F4DD446C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3081" y="4911930"/>
              <a:ext cx="791499" cy="1167261"/>
            </a:xfrm>
            <a:custGeom>
              <a:avLst/>
              <a:gdLst>
                <a:gd name="T0" fmla="*/ 409 w 874"/>
                <a:gd name="T1" fmla="*/ 632 h 1286"/>
                <a:gd name="T2" fmla="*/ 447 w 874"/>
                <a:gd name="T3" fmla="*/ 833 h 1286"/>
                <a:gd name="T4" fmla="*/ 659 w 874"/>
                <a:gd name="T5" fmla="*/ 266 h 1286"/>
                <a:gd name="T6" fmla="*/ 634 w 874"/>
                <a:gd name="T7" fmla="*/ 223 h 1286"/>
                <a:gd name="T8" fmla="*/ 634 w 874"/>
                <a:gd name="T9" fmla="*/ 223 h 1286"/>
                <a:gd name="T10" fmla="*/ 621 w 874"/>
                <a:gd name="T11" fmla="*/ 143 h 1286"/>
                <a:gd name="T12" fmla="*/ 636 w 874"/>
                <a:gd name="T13" fmla="*/ 89 h 1286"/>
                <a:gd name="T14" fmla="*/ 636 w 874"/>
                <a:gd name="T15" fmla="*/ 89 h 1286"/>
                <a:gd name="T16" fmla="*/ 658 w 874"/>
                <a:gd name="T17" fmla="*/ 48 h 1286"/>
                <a:gd name="T18" fmla="*/ 704 w 874"/>
                <a:gd name="T19" fmla="*/ 0 h 1286"/>
                <a:gd name="T20" fmla="*/ 704 w 874"/>
                <a:gd name="T21" fmla="*/ 0 h 1286"/>
                <a:gd name="T22" fmla="*/ 696 w 874"/>
                <a:gd name="T23" fmla="*/ 77 h 1286"/>
                <a:gd name="T24" fmla="*/ 698 w 874"/>
                <a:gd name="T25" fmla="*/ 107 h 1286"/>
                <a:gd name="T26" fmla="*/ 737 w 874"/>
                <a:gd name="T27" fmla="*/ 65 h 1286"/>
                <a:gd name="T28" fmla="*/ 873 w 874"/>
                <a:gd name="T29" fmla="*/ 160 h 1286"/>
                <a:gd name="T30" fmla="*/ 858 w 874"/>
                <a:gd name="T31" fmla="*/ 270 h 1286"/>
                <a:gd name="T32" fmla="*/ 788 w 874"/>
                <a:gd name="T33" fmla="*/ 308 h 1286"/>
                <a:gd name="T34" fmla="*/ 788 w 874"/>
                <a:gd name="T35" fmla="*/ 308 h 1286"/>
                <a:gd name="T36" fmla="*/ 480 w 874"/>
                <a:gd name="T37" fmla="*/ 1236 h 1286"/>
                <a:gd name="T38" fmla="*/ 480 w 874"/>
                <a:gd name="T39" fmla="*/ 1236 h 1286"/>
                <a:gd name="T40" fmla="*/ 190 w 874"/>
                <a:gd name="T41" fmla="*/ 622 h 1286"/>
                <a:gd name="T42" fmla="*/ 409 w 874"/>
                <a:gd name="T43" fmla="*/ 63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4" h="1286">
                  <a:moveTo>
                    <a:pt x="409" y="632"/>
                  </a:moveTo>
                  <a:lnTo>
                    <a:pt x="447" y="833"/>
                  </a:lnTo>
                  <a:lnTo>
                    <a:pt x="659" y="266"/>
                  </a:lnTo>
                  <a:lnTo>
                    <a:pt x="634" y="223"/>
                  </a:lnTo>
                  <a:lnTo>
                    <a:pt x="634" y="223"/>
                  </a:lnTo>
                  <a:cubicBezTo>
                    <a:pt x="621" y="199"/>
                    <a:pt x="616" y="171"/>
                    <a:pt x="621" y="143"/>
                  </a:cubicBezTo>
                  <a:lnTo>
                    <a:pt x="636" y="89"/>
                  </a:lnTo>
                  <a:lnTo>
                    <a:pt x="636" y="89"/>
                  </a:lnTo>
                  <a:cubicBezTo>
                    <a:pt x="640" y="73"/>
                    <a:pt x="648" y="60"/>
                    <a:pt x="658" y="48"/>
                  </a:cubicBezTo>
                  <a:lnTo>
                    <a:pt x="704" y="0"/>
                  </a:lnTo>
                  <a:lnTo>
                    <a:pt x="704" y="0"/>
                  </a:lnTo>
                  <a:cubicBezTo>
                    <a:pt x="704" y="0"/>
                    <a:pt x="746" y="46"/>
                    <a:pt x="696" y="77"/>
                  </a:cubicBezTo>
                  <a:lnTo>
                    <a:pt x="698" y="107"/>
                  </a:lnTo>
                  <a:lnTo>
                    <a:pt x="737" y="65"/>
                  </a:lnTo>
                  <a:lnTo>
                    <a:pt x="873" y="160"/>
                  </a:lnTo>
                  <a:lnTo>
                    <a:pt x="858" y="270"/>
                  </a:lnTo>
                  <a:lnTo>
                    <a:pt x="788" y="308"/>
                  </a:lnTo>
                  <a:lnTo>
                    <a:pt x="788" y="308"/>
                  </a:lnTo>
                  <a:cubicBezTo>
                    <a:pt x="788" y="308"/>
                    <a:pt x="681" y="1285"/>
                    <a:pt x="480" y="1236"/>
                  </a:cubicBezTo>
                  <a:lnTo>
                    <a:pt x="480" y="1236"/>
                  </a:lnTo>
                  <a:cubicBezTo>
                    <a:pt x="0" y="1120"/>
                    <a:pt x="190" y="622"/>
                    <a:pt x="190" y="622"/>
                  </a:cubicBezTo>
                  <a:lnTo>
                    <a:pt x="409" y="632"/>
                  </a:ln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id="{B77BAE82-ADDF-5543-81E7-9D139BD0C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3081" y="5451592"/>
              <a:ext cx="631601" cy="599620"/>
            </a:xfrm>
            <a:custGeom>
              <a:avLst/>
              <a:gdLst>
                <a:gd name="T0" fmla="*/ 447 w 698"/>
                <a:gd name="T1" fmla="*/ 237 h 663"/>
                <a:gd name="T2" fmla="*/ 409 w 698"/>
                <a:gd name="T3" fmla="*/ 36 h 663"/>
                <a:gd name="T4" fmla="*/ 190 w 698"/>
                <a:gd name="T5" fmla="*/ 26 h 663"/>
                <a:gd name="T6" fmla="*/ 190 w 698"/>
                <a:gd name="T7" fmla="*/ 26 h 663"/>
                <a:gd name="T8" fmla="*/ 480 w 698"/>
                <a:gd name="T9" fmla="*/ 640 h 663"/>
                <a:gd name="T10" fmla="*/ 480 w 698"/>
                <a:gd name="T11" fmla="*/ 640 h 663"/>
                <a:gd name="T12" fmla="*/ 697 w 698"/>
                <a:gd name="T13" fmla="*/ 252 h 663"/>
                <a:gd name="T14" fmla="*/ 535 w 698"/>
                <a:gd name="T15" fmla="*/ 0 h 663"/>
                <a:gd name="T16" fmla="*/ 447 w 698"/>
                <a:gd name="T17" fmla="*/ 237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8" h="663">
                  <a:moveTo>
                    <a:pt x="447" y="237"/>
                  </a:moveTo>
                  <a:lnTo>
                    <a:pt x="409" y="36"/>
                  </a:lnTo>
                  <a:lnTo>
                    <a:pt x="190" y="26"/>
                  </a:lnTo>
                  <a:lnTo>
                    <a:pt x="190" y="26"/>
                  </a:lnTo>
                  <a:cubicBezTo>
                    <a:pt x="190" y="26"/>
                    <a:pt x="0" y="524"/>
                    <a:pt x="480" y="640"/>
                  </a:cubicBezTo>
                  <a:lnTo>
                    <a:pt x="480" y="640"/>
                  </a:lnTo>
                  <a:cubicBezTo>
                    <a:pt x="573" y="662"/>
                    <a:pt x="645" y="468"/>
                    <a:pt x="697" y="252"/>
                  </a:cubicBezTo>
                  <a:lnTo>
                    <a:pt x="535" y="0"/>
                  </a:lnTo>
                  <a:lnTo>
                    <a:pt x="447" y="237"/>
                  </a:lnTo>
                </a:path>
              </a:pathLst>
            </a:custGeom>
            <a:solidFill>
              <a:srgbClr val="FBB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113">
              <a:extLst>
                <a:ext uri="{FF2B5EF4-FFF2-40B4-BE49-F238E27FC236}">
                  <a16:creationId xmlns:a16="http://schemas.microsoft.com/office/drawing/2014/main" id="{DC6C8F8D-266F-CB4F-88D6-A031F4B5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2716" y="4725966"/>
              <a:ext cx="331789" cy="419736"/>
            </a:xfrm>
            <a:custGeom>
              <a:avLst/>
              <a:gdLst>
                <a:gd name="T0" fmla="*/ 53 w 368"/>
                <a:gd name="T1" fmla="*/ 0 h 465"/>
                <a:gd name="T2" fmla="*/ 0 w 368"/>
                <a:gd name="T3" fmla="*/ 38 h 465"/>
                <a:gd name="T4" fmla="*/ 315 w 368"/>
                <a:gd name="T5" fmla="*/ 464 h 465"/>
                <a:gd name="T6" fmla="*/ 367 w 368"/>
                <a:gd name="T7" fmla="*/ 425 h 465"/>
                <a:gd name="T8" fmla="*/ 53 w 368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465">
                  <a:moveTo>
                    <a:pt x="53" y="0"/>
                  </a:moveTo>
                  <a:lnTo>
                    <a:pt x="0" y="38"/>
                  </a:lnTo>
                  <a:lnTo>
                    <a:pt x="315" y="464"/>
                  </a:lnTo>
                  <a:lnTo>
                    <a:pt x="367" y="425"/>
                  </a:lnTo>
                  <a:lnTo>
                    <a:pt x="53" y="0"/>
                  </a:lnTo>
                </a:path>
              </a:pathLst>
            </a:custGeom>
            <a:gradFill>
              <a:gsLst>
                <a:gs pos="51000">
                  <a:srgbClr val="00B1FF"/>
                </a:gs>
                <a:gs pos="0">
                  <a:srgbClr val="3762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161">
              <a:extLst>
                <a:ext uri="{FF2B5EF4-FFF2-40B4-BE49-F238E27FC236}">
                  <a16:creationId xmlns:a16="http://schemas.microsoft.com/office/drawing/2014/main" id="{182E47CD-5347-F344-BDB2-9DF6B1C57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5828" y="4702248"/>
              <a:ext cx="361849" cy="476592"/>
            </a:xfrm>
            <a:custGeom>
              <a:avLst/>
              <a:gdLst>
                <a:gd name="connsiteX0" fmla="*/ 474945 w 497227"/>
                <a:gd name="connsiteY0" fmla="*/ 557294 h 654900"/>
                <a:gd name="connsiteX1" fmla="*/ 474945 w 497227"/>
                <a:gd name="connsiteY1" fmla="*/ 558562 h 654900"/>
                <a:gd name="connsiteX2" fmla="*/ 497227 w 497227"/>
                <a:gd name="connsiteY2" fmla="*/ 654900 h 654900"/>
                <a:gd name="connsiteX3" fmla="*/ 410576 w 497227"/>
                <a:gd name="connsiteY3" fmla="*/ 606731 h 654900"/>
                <a:gd name="connsiteX4" fmla="*/ 62349 w 497227"/>
                <a:gd name="connsiteY4" fmla="*/ 1651 h 654900"/>
                <a:gd name="connsiteX5" fmla="*/ 102139 w 497227"/>
                <a:gd name="connsiteY5" fmla="*/ 28960 h 654900"/>
                <a:gd name="connsiteX6" fmla="*/ 250024 w 497227"/>
                <a:gd name="connsiteY6" fmla="*/ 227460 h 654900"/>
                <a:gd name="connsiteX7" fmla="*/ 162296 w 497227"/>
                <a:gd name="connsiteY7" fmla="*/ 292379 h 654900"/>
                <a:gd name="connsiteX8" fmla="*/ 14411 w 497227"/>
                <a:gd name="connsiteY8" fmla="*/ 93878 h 654900"/>
                <a:gd name="connsiteX9" fmla="*/ 20678 w 497227"/>
                <a:gd name="connsiteY9" fmla="*/ 8985 h 654900"/>
                <a:gd name="connsiteX10" fmla="*/ 62349 w 497227"/>
                <a:gd name="connsiteY10" fmla="*/ 1651 h 65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7227" h="654900">
                  <a:moveTo>
                    <a:pt x="474945" y="557294"/>
                  </a:moveTo>
                  <a:lnTo>
                    <a:pt x="474945" y="558562"/>
                  </a:lnTo>
                  <a:lnTo>
                    <a:pt x="497227" y="654900"/>
                  </a:lnTo>
                  <a:lnTo>
                    <a:pt x="410576" y="606731"/>
                  </a:lnTo>
                  <a:close/>
                  <a:moveTo>
                    <a:pt x="62349" y="1651"/>
                  </a:moveTo>
                  <a:cubicBezTo>
                    <a:pt x="77074" y="5240"/>
                    <a:pt x="91487" y="14603"/>
                    <a:pt x="102139" y="28960"/>
                  </a:cubicBezTo>
                  <a:lnTo>
                    <a:pt x="250024" y="227460"/>
                  </a:lnTo>
                  <a:lnTo>
                    <a:pt x="162296" y="292379"/>
                  </a:lnTo>
                  <a:lnTo>
                    <a:pt x="14411" y="93878"/>
                  </a:lnTo>
                  <a:cubicBezTo>
                    <a:pt x="-6894" y="63916"/>
                    <a:pt x="-4387" y="26463"/>
                    <a:pt x="20678" y="8985"/>
                  </a:cubicBezTo>
                  <a:cubicBezTo>
                    <a:pt x="32584" y="246"/>
                    <a:pt x="47623" y="-1938"/>
                    <a:pt x="62349" y="1651"/>
                  </a:cubicBezTo>
                  <a:close/>
                </a:path>
              </a:pathLst>
            </a:custGeom>
            <a:solidFill>
              <a:srgbClr val="2A39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162">
              <a:extLst>
                <a:ext uri="{FF2B5EF4-FFF2-40B4-BE49-F238E27FC236}">
                  <a16:creationId xmlns:a16="http://schemas.microsoft.com/office/drawing/2014/main" id="{FB717760-B7F8-2A40-8A0E-67A70EAC6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5825" y="4708059"/>
              <a:ext cx="361851" cy="466825"/>
            </a:xfrm>
            <a:custGeom>
              <a:avLst/>
              <a:gdLst>
                <a:gd name="connsiteX0" fmla="*/ 444003 w 497231"/>
                <a:gd name="connsiteY0" fmla="*/ 571280 h 641478"/>
                <a:gd name="connsiteX1" fmla="*/ 497231 w 497231"/>
                <a:gd name="connsiteY1" fmla="*/ 641478 h 641478"/>
                <a:gd name="connsiteX2" fmla="*/ 410580 w 497231"/>
                <a:gd name="connsiteY2" fmla="*/ 595486 h 641478"/>
                <a:gd name="connsiteX3" fmla="*/ 147031 w 497231"/>
                <a:gd name="connsiteY3" fmla="*/ 14689 h 641478"/>
                <a:gd name="connsiteX4" fmla="*/ 163396 w 497231"/>
                <a:gd name="connsiteY4" fmla="*/ 18388 h 641478"/>
                <a:gd name="connsiteX5" fmla="*/ 279207 w 497231"/>
                <a:gd name="connsiteY5" fmla="*/ 171295 h 641478"/>
                <a:gd name="connsiteX6" fmla="*/ 277948 w 497231"/>
                <a:gd name="connsiteY6" fmla="*/ 187326 h 641478"/>
                <a:gd name="connsiteX7" fmla="*/ 261583 w 497231"/>
                <a:gd name="connsiteY7" fmla="*/ 183626 h 641478"/>
                <a:gd name="connsiteX8" fmla="*/ 154584 w 497231"/>
                <a:gd name="connsiteY8" fmla="*/ 41817 h 641478"/>
                <a:gd name="connsiteX9" fmla="*/ 124373 w 497231"/>
                <a:gd name="connsiteY9" fmla="*/ 62780 h 641478"/>
                <a:gd name="connsiteX10" fmla="*/ 108008 w 497231"/>
                <a:gd name="connsiteY10" fmla="*/ 59081 h 641478"/>
                <a:gd name="connsiteX11" fmla="*/ 109267 w 497231"/>
                <a:gd name="connsiteY11" fmla="*/ 43050 h 641478"/>
                <a:gd name="connsiteX12" fmla="*/ 20670 w 497231"/>
                <a:gd name="connsiteY12" fmla="*/ 0 h 641478"/>
                <a:gd name="connsiteX13" fmla="*/ 206083 w 497231"/>
                <a:gd name="connsiteY13" fmla="*/ 250561 h 641478"/>
                <a:gd name="connsiteX14" fmla="*/ 162236 w 497231"/>
                <a:gd name="connsiteY14" fmla="*/ 284386 h 641478"/>
                <a:gd name="connsiteX15" fmla="*/ 14406 w 497231"/>
                <a:gd name="connsiteY15" fmla="*/ 85191 h 641478"/>
                <a:gd name="connsiteX16" fmla="*/ 20670 w 497231"/>
                <a:gd name="connsiteY16" fmla="*/ 0 h 64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231" h="641478">
                  <a:moveTo>
                    <a:pt x="444003" y="571280"/>
                  </a:moveTo>
                  <a:lnTo>
                    <a:pt x="497231" y="641478"/>
                  </a:lnTo>
                  <a:lnTo>
                    <a:pt x="410580" y="595486"/>
                  </a:lnTo>
                  <a:close/>
                  <a:moveTo>
                    <a:pt x="147031" y="14689"/>
                  </a:moveTo>
                  <a:cubicBezTo>
                    <a:pt x="152067" y="10989"/>
                    <a:pt x="159620" y="13455"/>
                    <a:pt x="163396" y="18388"/>
                  </a:cubicBezTo>
                  <a:lnTo>
                    <a:pt x="279207" y="171295"/>
                  </a:lnTo>
                  <a:cubicBezTo>
                    <a:pt x="282983" y="177461"/>
                    <a:pt x="282983" y="184860"/>
                    <a:pt x="277948" y="187326"/>
                  </a:cubicBezTo>
                  <a:cubicBezTo>
                    <a:pt x="272913" y="191025"/>
                    <a:pt x="266619" y="189792"/>
                    <a:pt x="261583" y="183626"/>
                  </a:cubicBezTo>
                  <a:lnTo>
                    <a:pt x="154584" y="41817"/>
                  </a:lnTo>
                  <a:lnTo>
                    <a:pt x="124373" y="62780"/>
                  </a:lnTo>
                  <a:cubicBezTo>
                    <a:pt x="119338" y="66480"/>
                    <a:pt x="111785" y="65247"/>
                    <a:pt x="108008" y="59081"/>
                  </a:cubicBezTo>
                  <a:cubicBezTo>
                    <a:pt x="102973" y="54149"/>
                    <a:pt x="104232" y="46750"/>
                    <a:pt x="109267" y="43050"/>
                  </a:cubicBezTo>
                  <a:close/>
                  <a:moveTo>
                    <a:pt x="20670" y="0"/>
                  </a:moveTo>
                  <a:lnTo>
                    <a:pt x="206083" y="250561"/>
                  </a:lnTo>
                  <a:lnTo>
                    <a:pt x="162236" y="284386"/>
                  </a:lnTo>
                  <a:lnTo>
                    <a:pt x="14406" y="85191"/>
                  </a:lnTo>
                  <a:cubicBezTo>
                    <a:pt x="-6891" y="55124"/>
                    <a:pt x="-4385" y="17539"/>
                    <a:pt x="20670" y="0"/>
                  </a:cubicBezTo>
                  <a:close/>
                </a:path>
              </a:pathLst>
            </a:custGeom>
            <a:solidFill>
              <a:srgbClr val="1620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163">
              <a:extLst>
                <a:ext uri="{FF2B5EF4-FFF2-40B4-BE49-F238E27FC236}">
                  <a16:creationId xmlns:a16="http://schemas.microsoft.com/office/drawing/2014/main" id="{3BB7A721-E5B0-D745-8AFC-DCB123B26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303" y="6914664"/>
              <a:ext cx="882537" cy="1242304"/>
            </a:xfrm>
            <a:custGeom>
              <a:avLst/>
              <a:gdLst>
                <a:gd name="connsiteX0" fmla="*/ 730571 w 1212721"/>
                <a:gd name="connsiteY0" fmla="*/ 0 h 1707088"/>
                <a:gd name="connsiteX1" fmla="*/ 942518 w 1212721"/>
                <a:gd name="connsiteY1" fmla="*/ 0 h 1707088"/>
                <a:gd name="connsiteX2" fmla="*/ 1212721 w 1212721"/>
                <a:gd name="connsiteY2" fmla="*/ 1707088 h 1707088"/>
                <a:gd name="connsiteX3" fmla="*/ 1127198 w 1212721"/>
                <a:gd name="connsiteY3" fmla="*/ 1707088 h 1707088"/>
                <a:gd name="connsiteX4" fmla="*/ 0 w 1212721"/>
                <a:gd name="connsiteY4" fmla="*/ 0 h 1707088"/>
                <a:gd name="connsiteX5" fmla="*/ 215057 w 1212721"/>
                <a:gd name="connsiteY5" fmla="*/ 0 h 1707088"/>
                <a:gd name="connsiteX6" fmla="*/ 487629 w 1212721"/>
                <a:gd name="connsiteY6" fmla="*/ 1707088 h 1707088"/>
                <a:gd name="connsiteX7" fmla="*/ 401356 w 1212721"/>
                <a:gd name="connsiteY7" fmla="*/ 1707088 h 170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721" h="1707088">
                  <a:moveTo>
                    <a:pt x="730571" y="0"/>
                  </a:moveTo>
                  <a:lnTo>
                    <a:pt x="942518" y="0"/>
                  </a:lnTo>
                  <a:lnTo>
                    <a:pt x="1212721" y="1707088"/>
                  </a:lnTo>
                  <a:lnTo>
                    <a:pt x="1127198" y="1707088"/>
                  </a:lnTo>
                  <a:close/>
                  <a:moveTo>
                    <a:pt x="0" y="0"/>
                  </a:moveTo>
                  <a:lnTo>
                    <a:pt x="215057" y="0"/>
                  </a:lnTo>
                  <a:lnTo>
                    <a:pt x="487629" y="1707088"/>
                  </a:lnTo>
                  <a:lnTo>
                    <a:pt x="401356" y="1707088"/>
                  </a:lnTo>
                  <a:close/>
                </a:path>
              </a:pathLst>
            </a:custGeom>
            <a:solidFill>
              <a:srgbClr val="D1D3D2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57A793E2-1AB6-6F43-848A-D1B5AE15D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8564" y="7770125"/>
              <a:ext cx="207869" cy="199873"/>
            </a:xfrm>
            <a:custGeom>
              <a:avLst/>
              <a:gdLst>
                <a:gd name="T0" fmla="*/ 175 w 228"/>
                <a:gd name="T1" fmla="*/ 218 h 219"/>
                <a:gd name="T2" fmla="*/ 0 w 228"/>
                <a:gd name="T3" fmla="*/ 218 h 219"/>
                <a:gd name="T4" fmla="*/ 53 w 228"/>
                <a:gd name="T5" fmla="*/ 0 h 219"/>
                <a:gd name="T6" fmla="*/ 227 w 228"/>
                <a:gd name="T7" fmla="*/ 0 h 219"/>
                <a:gd name="T8" fmla="*/ 175 w 228"/>
                <a:gd name="T9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19">
                  <a:moveTo>
                    <a:pt x="175" y="218"/>
                  </a:moveTo>
                  <a:lnTo>
                    <a:pt x="0" y="218"/>
                  </a:lnTo>
                  <a:lnTo>
                    <a:pt x="53" y="0"/>
                  </a:lnTo>
                  <a:lnTo>
                    <a:pt x="227" y="0"/>
                  </a:lnTo>
                  <a:lnTo>
                    <a:pt x="175" y="218"/>
                  </a:lnTo>
                </a:path>
              </a:pathLst>
            </a:custGeom>
            <a:solidFill>
              <a:srgbClr val="FBB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120">
              <a:extLst>
                <a:ext uri="{FF2B5EF4-FFF2-40B4-BE49-F238E27FC236}">
                  <a16:creationId xmlns:a16="http://schemas.microsoft.com/office/drawing/2014/main" id="{05AEB5F1-26D7-4F49-968A-92AB3E6D4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0810" y="7770125"/>
              <a:ext cx="207869" cy="199873"/>
            </a:xfrm>
            <a:custGeom>
              <a:avLst/>
              <a:gdLst>
                <a:gd name="T0" fmla="*/ 175 w 229"/>
                <a:gd name="T1" fmla="*/ 218 h 219"/>
                <a:gd name="T2" fmla="*/ 0 w 229"/>
                <a:gd name="T3" fmla="*/ 218 h 219"/>
                <a:gd name="T4" fmla="*/ 53 w 229"/>
                <a:gd name="T5" fmla="*/ 0 h 219"/>
                <a:gd name="T6" fmla="*/ 228 w 229"/>
                <a:gd name="T7" fmla="*/ 0 h 219"/>
                <a:gd name="T8" fmla="*/ 175 w 229"/>
                <a:gd name="T9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19">
                  <a:moveTo>
                    <a:pt x="175" y="218"/>
                  </a:moveTo>
                  <a:lnTo>
                    <a:pt x="0" y="218"/>
                  </a:lnTo>
                  <a:lnTo>
                    <a:pt x="53" y="0"/>
                  </a:lnTo>
                  <a:lnTo>
                    <a:pt x="228" y="0"/>
                  </a:lnTo>
                  <a:lnTo>
                    <a:pt x="175" y="218"/>
                  </a:lnTo>
                </a:path>
              </a:pathLst>
            </a:custGeom>
            <a:solidFill>
              <a:srgbClr val="FBB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166">
              <a:extLst>
                <a:ext uri="{FF2B5EF4-FFF2-40B4-BE49-F238E27FC236}">
                  <a16:creationId xmlns:a16="http://schemas.microsoft.com/office/drawing/2014/main" id="{9E07A373-1E6D-AA4D-91D6-2A240C586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625" y="6139155"/>
              <a:ext cx="886528" cy="2017813"/>
            </a:xfrm>
            <a:custGeom>
              <a:avLst/>
              <a:gdLst>
                <a:gd name="connsiteX0" fmla="*/ 1003146 w 1218205"/>
                <a:gd name="connsiteY0" fmla="*/ 1065650 h 2772738"/>
                <a:gd name="connsiteX1" fmla="*/ 1218205 w 1218205"/>
                <a:gd name="connsiteY1" fmla="*/ 1065650 h 2772738"/>
                <a:gd name="connsiteX2" fmla="*/ 816845 w 1218205"/>
                <a:gd name="connsiteY2" fmla="*/ 2772738 h 2772738"/>
                <a:gd name="connsiteX3" fmla="*/ 730572 w 1218205"/>
                <a:gd name="connsiteY3" fmla="*/ 2772738 h 2772738"/>
                <a:gd name="connsiteX4" fmla="*/ 268963 w 1218205"/>
                <a:gd name="connsiteY4" fmla="*/ 1065650 h 2772738"/>
                <a:gd name="connsiteX5" fmla="*/ 482150 w 1218205"/>
                <a:gd name="connsiteY5" fmla="*/ 1065650 h 2772738"/>
                <a:gd name="connsiteX6" fmla="*/ 84283 w 1218205"/>
                <a:gd name="connsiteY6" fmla="*/ 2772738 h 2772738"/>
                <a:gd name="connsiteX7" fmla="*/ 0 w 1218205"/>
                <a:gd name="connsiteY7" fmla="*/ 2772738 h 2772738"/>
                <a:gd name="connsiteX8" fmla="*/ 32958 w 1218205"/>
                <a:gd name="connsiteY8" fmla="*/ 0 h 2772738"/>
                <a:gd name="connsiteX9" fmla="*/ 153972 w 1218205"/>
                <a:gd name="connsiteY9" fmla="*/ 0 h 2772738"/>
                <a:gd name="connsiteX10" fmla="*/ 399742 w 1218205"/>
                <a:gd name="connsiteY10" fmla="*/ 943556 h 2772738"/>
                <a:gd name="connsiteX11" fmla="*/ 277481 w 1218205"/>
                <a:gd name="connsiteY11" fmla="*/ 943556 h 27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8205" h="2772738">
                  <a:moveTo>
                    <a:pt x="1003146" y="1065650"/>
                  </a:moveTo>
                  <a:lnTo>
                    <a:pt x="1218205" y="1065650"/>
                  </a:lnTo>
                  <a:lnTo>
                    <a:pt x="816845" y="2772738"/>
                  </a:lnTo>
                  <a:lnTo>
                    <a:pt x="730572" y="2772738"/>
                  </a:lnTo>
                  <a:close/>
                  <a:moveTo>
                    <a:pt x="268963" y="1065650"/>
                  </a:moveTo>
                  <a:lnTo>
                    <a:pt x="482150" y="1065650"/>
                  </a:lnTo>
                  <a:lnTo>
                    <a:pt x="84283" y="2772738"/>
                  </a:lnTo>
                  <a:lnTo>
                    <a:pt x="0" y="2772738"/>
                  </a:lnTo>
                  <a:close/>
                  <a:moveTo>
                    <a:pt x="32958" y="0"/>
                  </a:moveTo>
                  <a:lnTo>
                    <a:pt x="153972" y="0"/>
                  </a:lnTo>
                  <a:lnTo>
                    <a:pt x="399742" y="943556"/>
                  </a:lnTo>
                  <a:lnTo>
                    <a:pt x="277481" y="943556"/>
                  </a:lnTo>
                  <a:close/>
                </a:path>
              </a:pathLst>
            </a:custGeom>
            <a:solidFill>
              <a:srgbClr val="D1D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1E437417-605F-BC49-8ACE-4433F336B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7763" y="5207743"/>
              <a:ext cx="311803" cy="995371"/>
            </a:xfrm>
            <a:custGeom>
              <a:avLst/>
              <a:gdLst>
                <a:gd name="T0" fmla="*/ 298 w 342"/>
                <a:gd name="T1" fmla="*/ 1035 h 1100"/>
                <a:gd name="T2" fmla="*/ 101 w 342"/>
                <a:gd name="T3" fmla="*/ 95 h 1100"/>
                <a:gd name="T4" fmla="*/ 101 w 342"/>
                <a:gd name="T5" fmla="*/ 95 h 1100"/>
                <a:gd name="T6" fmla="*/ 128 w 342"/>
                <a:gd name="T7" fmla="*/ 0 h 1100"/>
                <a:gd name="T8" fmla="*/ 109 w 342"/>
                <a:gd name="T9" fmla="*/ 0 h 1100"/>
                <a:gd name="T10" fmla="*/ 109 w 342"/>
                <a:gd name="T11" fmla="*/ 0 h 1100"/>
                <a:gd name="T12" fmla="*/ 14 w 342"/>
                <a:gd name="T13" fmla="*/ 118 h 1100"/>
                <a:gd name="T14" fmla="*/ 212 w 342"/>
                <a:gd name="T15" fmla="*/ 1022 h 1100"/>
                <a:gd name="T16" fmla="*/ 212 w 342"/>
                <a:gd name="T17" fmla="*/ 1022 h 1100"/>
                <a:gd name="T18" fmla="*/ 306 w 342"/>
                <a:gd name="T19" fmla="*/ 1099 h 1100"/>
                <a:gd name="T20" fmla="*/ 341 w 342"/>
                <a:gd name="T21" fmla="*/ 1099 h 1100"/>
                <a:gd name="T22" fmla="*/ 341 w 342"/>
                <a:gd name="T23" fmla="*/ 1099 h 1100"/>
                <a:gd name="T24" fmla="*/ 298 w 342"/>
                <a:gd name="T25" fmla="*/ 1035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100">
                  <a:moveTo>
                    <a:pt x="298" y="1035"/>
                  </a:moveTo>
                  <a:lnTo>
                    <a:pt x="101" y="95"/>
                  </a:lnTo>
                  <a:lnTo>
                    <a:pt x="101" y="95"/>
                  </a:lnTo>
                  <a:cubicBezTo>
                    <a:pt x="93" y="59"/>
                    <a:pt x="105" y="24"/>
                    <a:pt x="128" y="0"/>
                  </a:cubicBezTo>
                  <a:lnTo>
                    <a:pt x="109" y="0"/>
                  </a:lnTo>
                  <a:lnTo>
                    <a:pt x="109" y="0"/>
                  </a:lnTo>
                  <a:cubicBezTo>
                    <a:pt x="46" y="0"/>
                    <a:pt x="0" y="57"/>
                    <a:pt x="14" y="118"/>
                  </a:cubicBezTo>
                  <a:lnTo>
                    <a:pt x="212" y="1022"/>
                  </a:lnTo>
                  <a:lnTo>
                    <a:pt x="212" y="1022"/>
                  </a:lnTo>
                  <a:cubicBezTo>
                    <a:pt x="221" y="1066"/>
                    <a:pt x="261" y="1099"/>
                    <a:pt x="306" y="1099"/>
                  </a:cubicBezTo>
                  <a:lnTo>
                    <a:pt x="341" y="1099"/>
                  </a:lnTo>
                  <a:lnTo>
                    <a:pt x="341" y="1099"/>
                  </a:lnTo>
                  <a:cubicBezTo>
                    <a:pt x="320" y="1084"/>
                    <a:pt x="304" y="1062"/>
                    <a:pt x="298" y="1035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E4B41EA7-4217-8445-A08C-6150EB817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1707" y="5207743"/>
              <a:ext cx="1231221" cy="995371"/>
            </a:xfrm>
            <a:custGeom>
              <a:avLst/>
              <a:gdLst>
                <a:gd name="T0" fmla="*/ 1342 w 1356"/>
                <a:gd name="T1" fmla="*/ 981 h 1100"/>
                <a:gd name="T2" fmla="*/ 1144 w 1356"/>
                <a:gd name="T3" fmla="*/ 76 h 1100"/>
                <a:gd name="T4" fmla="*/ 1144 w 1356"/>
                <a:gd name="T5" fmla="*/ 76 h 1100"/>
                <a:gd name="T6" fmla="*/ 1049 w 1356"/>
                <a:gd name="T7" fmla="*/ 0 h 1100"/>
                <a:gd name="T8" fmla="*/ 35 w 1356"/>
                <a:gd name="T9" fmla="*/ 0 h 1100"/>
                <a:gd name="T10" fmla="*/ 35 w 1356"/>
                <a:gd name="T11" fmla="*/ 0 h 1100"/>
                <a:gd name="T12" fmla="*/ 8 w 1356"/>
                <a:gd name="T13" fmla="*/ 95 h 1100"/>
                <a:gd name="T14" fmla="*/ 205 w 1356"/>
                <a:gd name="T15" fmla="*/ 1035 h 1100"/>
                <a:gd name="T16" fmla="*/ 205 w 1356"/>
                <a:gd name="T17" fmla="*/ 1035 h 1100"/>
                <a:gd name="T18" fmla="*/ 248 w 1356"/>
                <a:gd name="T19" fmla="*/ 1099 h 1100"/>
                <a:gd name="T20" fmla="*/ 1247 w 1356"/>
                <a:gd name="T21" fmla="*/ 1099 h 1100"/>
                <a:gd name="T22" fmla="*/ 1247 w 1356"/>
                <a:gd name="T23" fmla="*/ 1099 h 1100"/>
                <a:gd name="T24" fmla="*/ 1342 w 1356"/>
                <a:gd name="T25" fmla="*/ 981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6" h="1100">
                  <a:moveTo>
                    <a:pt x="1342" y="981"/>
                  </a:moveTo>
                  <a:lnTo>
                    <a:pt x="1144" y="76"/>
                  </a:lnTo>
                  <a:lnTo>
                    <a:pt x="1144" y="76"/>
                  </a:lnTo>
                  <a:cubicBezTo>
                    <a:pt x="1134" y="32"/>
                    <a:pt x="1095" y="0"/>
                    <a:pt x="1049" y="0"/>
                  </a:cubicBezTo>
                  <a:lnTo>
                    <a:pt x="35" y="0"/>
                  </a:lnTo>
                  <a:lnTo>
                    <a:pt x="35" y="0"/>
                  </a:lnTo>
                  <a:cubicBezTo>
                    <a:pt x="12" y="24"/>
                    <a:pt x="0" y="59"/>
                    <a:pt x="8" y="95"/>
                  </a:cubicBezTo>
                  <a:lnTo>
                    <a:pt x="205" y="1035"/>
                  </a:lnTo>
                  <a:lnTo>
                    <a:pt x="205" y="1035"/>
                  </a:lnTo>
                  <a:cubicBezTo>
                    <a:pt x="211" y="1062"/>
                    <a:pt x="227" y="1084"/>
                    <a:pt x="248" y="1099"/>
                  </a:cubicBezTo>
                  <a:lnTo>
                    <a:pt x="1247" y="1099"/>
                  </a:lnTo>
                  <a:lnTo>
                    <a:pt x="1247" y="1099"/>
                  </a:lnTo>
                  <a:cubicBezTo>
                    <a:pt x="1309" y="1099"/>
                    <a:pt x="1355" y="1041"/>
                    <a:pt x="1342" y="981"/>
                  </a:cubicBezTo>
                </a:path>
              </a:pathLst>
            </a:custGeom>
            <a:solidFill>
              <a:srgbClr val="565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124">
              <a:extLst>
                <a:ext uri="{FF2B5EF4-FFF2-40B4-BE49-F238E27FC236}">
                  <a16:creationId xmlns:a16="http://schemas.microsoft.com/office/drawing/2014/main" id="{27F233DD-D0DC-9948-B8E1-4F35E4DD2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1279" y="6107177"/>
              <a:ext cx="1722911" cy="1722908"/>
            </a:xfrm>
            <a:custGeom>
              <a:avLst/>
              <a:gdLst>
                <a:gd name="T0" fmla="*/ 150 w 1899"/>
                <a:gd name="T1" fmla="*/ 128 h 1899"/>
                <a:gd name="T2" fmla="*/ 150 w 1899"/>
                <a:gd name="T3" fmla="*/ 128 h 1899"/>
                <a:gd name="T4" fmla="*/ 499 w 1899"/>
                <a:gd name="T5" fmla="*/ 755 h 1899"/>
                <a:gd name="T6" fmla="*/ 1413 w 1899"/>
                <a:gd name="T7" fmla="*/ 755 h 1899"/>
                <a:gd name="T8" fmla="*/ 1198 w 1899"/>
                <a:gd name="T9" fmla="*/ 1898 h 1899"/>
                <a:gd name="T10" fmla="*/ 1552 w 1899"/>
                <a:gd name="T11" fmla="*/ 1898 h 1899"/>
                <a:gd name="T12" fmla="*/ 1853 w 1899"/>
                <a:gd name="T13" fmla="*/ 672 h 1899"/>
                <a:gd name="T14" fmla="*/ 1853 w 1899"/>
                <a:gd name="T15" fmla="*/ 672 h 1899"/>
                <a:gd name="T16" fmla="*/ 1596 w 1899"/>
                <a:gd name="T17" fmla="*/ 259 h 1899"/>
                <a:gd name="T18" fmla="*/ 700 w 1899"/>
                <a:gd name="T19" fmla="*/ 0 h 1899"/>
                <a:gd name="T20" fmla="*/ 150 w 1899"/>
                <a:gd name="T21" fmla="*/ 128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9" h="1899">
                  <a:moveTo>
                    <a:pt x="150" y="128"/>
                  </a:moveTo>
                  <a:lnTo>
                    <a:pt x="150" y="128"/>
                  </a:lnTo>
                  <a:cubicBezTo>
                    <a:pt x="150" y="128"/>
                    <a:pt x="0" y="713"/>
                    <a:pt x="499" y="755"/>
                  </a:cubicBezTo>
                  <a:lnTo>
                    <a:pt x="1413" y="755"/>
                  </a:lnTo>
                  <a:lnTo>
                    <a:pt x="1198" y="1898"/>
                  </a:lnTo>
                  <a:lnTo>
                    <a:pt x="1552" y="1898"/>
                  </a:lnTo>
                  <a:lnTo>
                    <a:pt x="1853" y="672"/>
                  </a:lnTo>
                  <a:lnTo>
                    <a:pt x="1853" y="672"/>
                  </a:lnTo>
                  <a:cubicBezTo>
                    <a:pt x="1898" y="487"/>
                    <a:pt x="1782" y="301"/>
                    <a:pt x="1596" y="259"/>
                  </a:cubicBezTo>
                  <a:lnTo>
                    <a:pt x="700" y="0"/>
                  </a:lnTo>
                  <a:lnTo>
                    <a:pt x="150" y="128"/>
                  </a:lnTo>
                </a:path>
              </a:pathLst>
            </a:custGeom>
            <a:solidFill>
              <a:srgbClr val="1620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125">
              <a:extLst>
                <a:ext uri="{FF2B5EF4-FFF2-40B4-BE49-F238E27FC236}">
                  <a16:creationId xmlns:a16="http://schemas.microsoft.com/office/drawing/2014/main" id="{D1FC0EAA-9B68-B848-90C2-31D5375C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1545" y="6203115"/>
              <a:ext cx="1722908" cy="1626969"/>
            </a:xfrm>
            <a:custGeom>
              <a:avLst/>
              <a:gdLst>
                <a:gd name="T0" fmla="*/ 150 w 1900"/>
                <a:gd name="T1" fmla="*/ 22 h 1793"/>
                <a:gd name="T2" fmla="*/ 150 w 1900"/>
                <a:gd name="T3" fmla="*/ 22 h 1793"/>
                <a:gd name="T4" fmla="*/ 500 w 1900"/>
                <a:gd name="T5" fmla="*/ 649 h 1793"/>
                <a:gd name="T6" fmla="*/ 1346 w 1900"/>
                <a:gd name="T7" fmla="*/ 649 h 1793"/>
                <a:gd name="T8" fmla="*/ 1241 w 1900"/>
                <a:gd name="T9" fmla="*/ 1792 h 1793"/>
                <a:gd name="T10" fmla="*/ 1595 w 1900"/>
                <a:gd name="T11" fmla="*/ 1792 h 1793"/>
                <a:gd name="T12" fmla="*/ 1860 w 1900"/>
                <a:gd name="T13" fmla="*/ 532 h 1793"/>
                <a:gd name="T14" fmla="*/ 1860 w 1900"/>
                <a:gd name="T15" fmla="*/ 532 h 1793"/>
                <a:gd name="T16" fmla="*/ 1590 w 1900"/>
                <a:gd name="T17" fmla="*/ 125 h 1793"/>
                <a:gd name="T18" fmla="*/ 941 w 1900"/>
                <a:gd name="T19" fmla="*/ 0 h 1793"/>
                <a:gd name="T20" fmla="*/ 150 w 1900"/>
                <a:gd name="T21" fmla="*/ 22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0" h="1793">
                  <a:moveTo>
                    <a:pt x="150" y="22"/>
                  </a:moveTo>
                  <a:lnTo>
                    <a:pt x="150" y="22"/>
                  </a:lnTo>
                  <a:cubicBezTo>
                    <a:pt x="150" y="22"/>
                    <a:pt x="0" y="607"/>
                    <a:pt x="500" y="649"/>
                  </a:cubicBezTo>
                  <a:lnTo>
                    <a:pt x="1346" y="649"/>
                  </a:lnTo>
                  <a:lnTo>
                    <a:pt x="1241" y="1792"/>
                  </a:lnTo>
                  <a:lnTo>
                    <a:pt x="1595" y="1792"/>
                  </a:lnTo>
                  <a:lnTo>
                    <a:pt x="1860" y="532"/>
                  </a:lnTo>
                  <a:lnTo>
                    <a:pt x="1860" y="532"/>
                  </a:lnTo>
                  <a:cubicBezTo>
                    <a:pt x="1899" y="344"/>
                    <a:pt x="1778" y="162"/>
                    <a:pt x="1590" y="125"/>
                  </a:cubicBezTo>
                  <a:lnTo>
                    <a:pt x="941" y="0"/>
                  </a:lnTo>
                  <a:lnTo>
                    <a:pt x="150" y="22"/>
                  </a:lnTo>
                </a:path>
              </a:pathLst>
            </a:custGeom>
            <a:solidFill>
              <a:srgbClr val="2A39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127">
              <a:extLst>
                <a:ext uri="{FF2B5EF4-FFF2-40B4-BE49-F238E27FC236}">
                  <a16:creationId xmlns:a16="http://schemas.microsoft.com/office/drawing/2014/main" id="{D5127988-298C-4A44-969E-6FDD1006C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4947" y="5087820"/>
              <a:ext cx="191879" cy="475700"/>
            </a:xfrm>
            <a:custGeom>
              <a:avLst/>
              <a:gdLst>
                <a:gd name="T0" fmla="*/ 23 w 213"/>
                <a:gd name="T1" fmla="*/ 0 h 524"/>
                <a:gd name="T2" fmla="*/ 23 w 213"/>
                <a:gd name="T3" fmla="*/ 0 h 524"/>
                <a:gd name="T4" fmla="*/ 202 w 213"/>
                <a:gd name="T5" fmla="*/ 456 h 524"/>
                <a:gd name="T6" fmla="*/ 202 w 213"/>
                <a:gd name="T7" fmla="*/ 456 h 524"/>
                <a:gd name="T8" fmla="*/ 0 w 213"/>
                <a:gd name="T9" fmla="*/ 432 h 524"/>
                <a:gd name="T10" fmla="*/ 23 w 213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524">
                  <a:moveTo>
                    <a:pt x="23" y="0"/>
                  </a:moveTo>
                  <a:lnTo>
                    <a:pt x="23" y="0"/>
                  </a:lnTo>
                  <a:cubicBezTo>
                    <a:pt x="23" y="0"/>
                    <a:pt x="212" y="197"/>
                    <a:pt x="202" y="456"/>
                  </a:cubicBezTo>
                  <a:lnTo>
                    <a:pt x="202" y="456"/>
                  </a:lnTo>
                  <a:cubicBezTo>
                    <a:pt x="202" y="456"/>
                    <a:pt x="85" y="523"/>
                    <a:pt x="0" y="432"/>
                  </a:cubicBezTo>
                  <a:lnTo>
                    <a:pt x="23" y="0"/>
                  </a:lnTo>
                </a:path>
              </a:pathLst>
            </a:custGeom>
            <a:solidFill>
              <a:srgbClr val="00B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172">
              <a:extLst>
                <a:ext uri="{FF2B5EF4-FFF2-40B4-BE49-F238E27FC236}">
                  <a16:creationId xmlns:a16="http://schemas.microsoft.com/office/drawing/2014/main" id="{E0B71670-ACA5-5047-8CCB-34BC26250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2281" y="5015866"/>
              <a:ext cx="974814" cy="1266162"/>
            </a:xfrm>
            <a:custGeom>
              <a:avLst/>
              <a:gdLst>
                <a:gd name="connsiteX0" fmla="*/ 728517 w 1339522"/>
                <a:gd name="connsiteY0" fmla="*/ 0 h 1739871"/>
                <a:gd name="connsiteX1" fmla="*/ 963710 w 1339522"/>
                <a:gd name="connsiteY1" fmla="*/ 0 h 1739871"/>
                <a:gd name="connsiteX2" fmla="*/ 1317122 w 1339522"/>
                <a:gd name="connsiteY2" fmla="*/ 417346 h 1739871"/>
                <a:gd name="connsiteX3" fmla="*/ 1339522 w 1339522"/>
                <a:gd name="connsiteY3" fmla="*/ 1502447 h 1739871"/>
                <a:gd name="connsiteX4" fmla="*/ 78935 w 1339522"/>
                <a:gd name="connsiteY4" fmla="*/ 1661910 h 1739871"/>
                <a:gd name="connsiteX5" fmla="*/ 107557 w 1339522"/>
                <a:gd name="connsiteY5" fmla="*/ 407380 h 1739871"/>
                <a:gd name="connsiteX6" fmla="*/ 728517 w 1339522"/>
                <a:gd name="connsiteY6" fmla="*/ 0 h 17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522" h="1739871">
                  <a:moveTo>
                    <a:pt x="728517" y="0"/>
                  </a:moveTo>
                  <a:lnTo>
                    <a:pt x="963710" y="0"/>
                  </a:lnTo>
                  <a:cubicBezTo>
                    <a:pt x="1185215" y="0"/>
                    <a:pt x="1354455" y="199330"/>
                    <a:pt x="1317122" y="417346"/>
                  </a:cubicBezTo>
                  <a:cubicBezTo>
                    <a:pt x="1266101" y="716341"/>
                    <a:pt x="1233747" y="1129950"/>
                    <a:pt x="1339522" y="1502447"/>
                  </a:cubicBezTo>
                  <a:cubicBezTo>
                    <a:pt x="1339522" y="1502447"/>
                    <a:pt x="686207" y="1904843"/>
                    <a:pt x="78935" y="1661910"/>
                  </a:cubicBezTo>
                  <a:cubicBezTo>
                    <a:pt x="78935" y="1661910"/>
                    <a:pt x="-116437" y="938095"/>
                    <a:pt x="107557" y="407380"/>
                  </a:cubicBezTo>
                  <a:cubicBezTo>
                    <a:pt x="213331" y="158218"/>
                    <a:pt x="458480" y="0"/>
                    <a:pt x="728517" y="0"/>
                  </a:cubicBezTo>
                  <a:close/>
                </a:path>
              </a:pathLst>
            </a:custGeom>
            <a:gradFill>
              <a:gsLst>
                <a:gs pos="19000">
                  <a:srgbClr val="00B1FF"/>
                </a:gs>
                <a:gs pos="83000">
                  <a:srgbClr val="3762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129">
              <a:extLst>
                <a:ext uri="{FF2B5EF4-FFF2-40B4-BE49-F238E27FC236}">
                  <a16:creationId xmlns:a16="http://schemas.microsoft.com/office/drawing/2014/main" id="{049DAF52-081E-1D4F-93C5-8C6173681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5126" y="4776017"/>
              <a:ext cx="295813" cy="471702"/>
            </a:xfrm>
            <a:custGeom>
              <a:avLst/>
              <a:gdLst>
                <a:gd name="T0" fmla="*/ 76 w 328"/>
                <a:gd name="T1" fmla="*/ 0 h 520"/>
                <a:gd name="T2" fmla="*/ 0 w 328"/>
                <a:gd name="T3" fmla="*/ 295 h 520"/>
                <a:gd name="T4" fmla="*/ 0 w 328"/>
                <a:gd name="T5" fmla="*/ 295 h 520"/>
                <a:gd name="T6" fmla="*/ 198 w 328"/>
                <a:gd name="T7" fmla="*/ 505 h 520"/>
                <a:gd name="T8" fmla="*/ 198 w 328"/>
                <a:gd name="T9" fmla="*/ 505 h 520"/>
                <a:gd name="T10" fmla="*/ 245 w 328"/>
                <a:gd name="T11" fmla="*/ 328 h 520"/>
                <a:gd name="T12" fmla="*/ 303 w 328"/>
                <a:gd name="T13" fmla="*/ 139 h 520"/>
                <a:gd name="T14" fmla="*/ 76 w 328"/>
                <a:gd name="T15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520">
                  <a:moveTo>
                    <a:pt x="76" y="0"/>
                  </a:moveTo>
                  <a:lnTo>
                    <a:pt x="0" y="295"/>
                  </a:lnTo>
                  <a:lnTo>
                    <a:pt x="0" y="295"/>
                  </a:lnTo>
                  <a:cubicBezTo>
                    <a:pt x="0" y="295"/>
                    <a:pt x="68" y="519"/>
                    <a:pt x="198" y="505"/>
                  </a:cubicBezTo>
                  <a:lnTo>
                    <a:pt x="198" y="505"/>
                  </a:lnTo>
                  <a:cubicBezTo>
                    <a:pt x="327" y="491"/>
                    <a:pt x="245" y="328"/>
                    <a:pt x="245" y="328"/>
                  </a:cubicBezTo>
                  <a:lnTo>
                    <a:pt x="303" y="139"/>
                  </a:lnTo>
                  <a:lnTo>
                    <a:pt x="76" y="0"/>
                  </a:ln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132">
              <a:extLst>
                <a:ext uri="{FF2B5EF4-FFF2-40B4-BE49-F238E27FC236}">
                  <a16:creationId xmlns:a16="http://schemas.microsoft.com/office/drawing/2014/main" id="{A8FA6A90-7C52-F243-8BF0-BE7DA3FD2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9589" y="6790741"/>
              <a:ext cx="1423100" cy="147907"/>
            </a:xfrm>
            <a:custGeom>
              <a:avLst/>
              <a:gdLst>
                <a:gd name="T0" fmla="*/ 1489 w 1571"/>
                <a:gd name="T1" fmla="*/ 162 h 163"/>
                <a:gd name="T2" fmla="*/ 81 w 1571"/>
                <a:gd name="T3" fmla="*/ 162 h 163"/>
                <a:gd name="T4" fmla="*/ 81 w 1571"/>
                <a:gd name="T5" fmla="*/ 162 h 163"/>
                <a:gd name="T6" fmla="*/ 0 w 1571"/>
                <a:gd name="T7" fmla="*/ 82 h 163"/>
                <a:gd name="T8" fmla="*/ 0 w 1571"/>
                <a:gd name="T9" fmla="*/ 82 h 163"/>
                <a:gd name="T10" fmla="*/ 81 w 1571"/>
                <a:gd name="T11" fmla="*/ 0 h 163"/>
                <a:gd name="T12" fmla="*/ 1489 w 1571"/>
                <a:gd name="T13" fmla="*/ 0 h 163"/>
                <a:gd name="T14" fmla="*/ 1489 w 1571"/>
                <a:gd name="T15" fmla="*/ 0 h 163"/>
                <a:gd name="T16" fmla="*/ 1570 w 1571"/>
                <a:gd name="T17" fmla="*/ 82 h 163"/>
                <a:gd name="T18" fmla="*/ 1570 w 1571"/>
                <a:gd name="T19" fmla="*/ 82 h 163"/>
                <a:gd name="T20" fmla="*/ 1489 w 1571"/>
                <a:gd name="T21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1" h="163">
                  <a:moveTo>
                    <a:pt x="1489" y="162"/>
                  </a:moveTo>
                  <a:lnTo>
                    <a:pt x="81" y="162"/>
                  </a:lnTo>
                  <a:lnTo>
                    <a:pt x="81" y="162"/>
                  </a:lnTo>
                  <a:cubicBezTo>
                    <a:pt x="36" y="162"/>
                    <a:pt x="0" y="126"/>
                    <a:pt x="0" y="82"/>
                  </a:cubicBezTo>
                  <a:lnTo>
                    <a:pt x="0" y="82"/>
                  </a:lnTo>
                  <a:cubicBezTo>
                    <a:pt x="0" y="37"/>
                    <a:pt x="36" y="0"/>
                    <a:pt x="81" y="0"/>
                  </a:cubicBezTo>
                  <a:lnTo>
                    <a:pt x="1489" y="0"/>
                  </a:lnTo>
                  <a:lnTo>
                    <a:pt x="1489" y="0"/>
                  </a:lnTo>
                  <a:cubicBezTo>
                    <a:pt x="1534" y="0"/>
                    <a:pt x="1570" y="37"/>
                    <a:pt x="1570" y="82"/>
                  </a:cubicBezTo>
                  <a:lnTo>
                    <a:pt x="1570" y="82"/>
                  </a:lnTo>
                  <a:cubicBezTo>
                    <a:pt x="1570" y="126"/>
                    <a:pt x="1534" y="162"/>
                    <a:pt x="1489" y="162"/>
                  </a:cubicBezTo>
                </a:path>
              </a:pathLst>
            </a:custGeom>
            <a:solidFill>
              <a:srgbClr val="565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133">
              <a:extLst>
                <a:ext uri="{FF2B5EF4-FFF2-40B4-BE49-F238E27FC236}">
                  <a16:creationId xmlns:a16="http://schemas.microsoft.com/office/drawing/2014/main" id="{8F44436D-A256-AB47-986E-69B3E555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5718" y="5979256"/>
              <a:ext cx="487692" cy="59962"/>
            </a:xfrm>
            <a:custGeom>
              <a:avLst/>
              <a:gdLst>
                <a:gd name="T0" fmla="*/ 502 w 536"/>
                <a:gd name="T1" fmla="*/ 66 h 67"/>
                <a:gd name="T2" fmla="*/ 32 w 536"/>
                <a:gd name="T3" fmla="*/ 66 h 67"/>
                <a:gd name="T4" fmla="*/ 32 w 536"/>
                <a:gd name="T5" fmla="*/ 66 h 67"/>
                <a:gd name="T6" fmla="*/ 0 w 536"/>
                <a:gd name="T7" fmla="*/ 33 h 67"/>
                <a:gd name="T8" fmla="*/ 0 w 536"/>
                <a:gd name="T9" fmla="*/ 33 h 67"/>
                <a:gd name="T10" fmla="*/ 32 w 536"/>
                <a:gd name="T11" fmla="*/ 0 h 67"/>
                <a:gd name="T12" fmla="*/ 502 w 536"/>
                <a:gd name="T13" fmla="*/ 0 h 67"/>
                <a:gd name="T14" fmla="*/ 502 w 536"/>
                <a:gd name="T15" fmla="*/ 0 h 67"/>
                <a:gd name="T16" fmla="*/ 535 w 536"/>
                <a:gd name="T17" fmla="*/ 33 h 67"/>
                <a:gd name="T18" fmla="*/ 535 w 536"/>
                <a:gd name="T19" fmla="*/ 33 h 67"/>
                <a:gd name="T20" fmla="*/ 502 w 536"/>
                <a:gd name="T21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6" h="67">
                  <a:moveTo>
                    <a:pt x="502" y="66"/>
                  </a:moveTo>
                  <a:lnTo>
                    <a:pt x="32" y="66"/>
                  </a:lnTo>
                  <a:lnTo>
                    <a:pt x="32" y="66"/>
                  </a:lnTo>
                  <a:cubicBezTo>
                    <a:pt x="15" y="66"/>
                    <a:pt x="0" y="51"/>
                    <a:pt x="0" y="33"/>
                  </a:cubicBezTo>
                  <a:lnTo>
                    <a:pt x="0" y="33"/>
                  </a:lnTo>
                  <a:cubicBezTo>
                    <a:pt x="0" y="15"/>
                    <a:pt x="15" y="0"/>
                    <a:pt x="32" y="0"/>
                  </a:cubicBezTo>
                  <a:lnTo>
                    <a:pt x="502" y="0"/>
                  </a:lnTo>
                  <a:lnTo>
                    <a:pt x="502" y="0"/>
                  </a:lnTo>
                  <a:cubicBezTo>
                    <a:pt x="520" y="0"/>
                    <a:pt x="535" y="15"/>
                    <a:pt x="535" y="33"/>
                  </a:cubicBezTo>
                  <a:lnTo>
                    <a:pt x="535" y="33"/>
                  </a:lnTo>
                  <a:cubicBezTo>
                    <a:pt x="535" y="51"/>
                    <a:pt x="520" y="66"/>
                    <a:pt x="502" y="66"/>
                  </a:cubicBezTo>
                </a:path>
              </a:pathLst>
            </a:custGeom>
            <a:solidFill>
              <a:srgbClr val="D1D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134">
              <a:extLst>
                <a:ext uri="{FF2B5EF4-FFF2-40B4-BE49-F238E27FC236}">
                  <a16:creationId xmlns:a16="http://schemas.microsoft.com/office/drawing/2014/main" id="{3E36897F-8B80-E648-B038-1ABEC308D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2714" y="5923292"/>
              <a:ext cx="779505" cy="175888"/>
            </a:xfrm>
            <a:custGeom>
              <a:avLst/>
              <a:gdLst>
                <a:gd name="T0" fmla="*/ 760 w 858"/>
                <a:gd name="T1" fmla="*/ 0 h 194"/>
                <a:gd name="T2" fmla="*/ 0 w 858"/>
                <a:gd name="T3" fmla="*/ 0 h 194"/>
                <a:gd name="T4" fmla="*/ 0 w 858"/>
                <a:gd name="T5" fmla="*/ 0 h 194"/>
                <a:gd name="T6" fmla="*/ 97 w 858"/>
                <a:gd name="T7" fmla="*/ 97 h 194"/>
                <a:gd name="T8" fmla="*/ 97 w 858"/>
                <a:gd name="T9" fmla="*/ 97 h 194"/>
                <a:gd name="T10" fmla="*/ 0 w 858"/>
                <a:gd name="T11" fmla="*/ 193 h 194"/>
                <a:gd name="T12" fmla="*/ 760 w 858"/>
                <a:gd name="T13" fmla="*/ 193 h 194"/>
                <a:gd name="T14" fmla="*/ 760 w 858"/>
                <a:gd name="T15" fmla="*/ 193 h 194"/>
                <a:gd name="T16" fmla="*/ 857 w 858"/>
                <a:gd name="T17" fmla="*/ 97 h 194"/>
                <a:gd name="T18" fmla="*/ 857 w 858"/>
                <a:gd name="T19" fmla="*/ 97 h 194"/>
                <a:gd name="T20" fmla="*/ 760 w 858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8" h="194">
                  <a:moveTo>
                    <a:pt x="76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54" y="0"/>
                    <a:pt x="97" y="44"/>
                    <a:pt x="97" y="97"/>
                  </a:cubicBezTo>
                  <a:lnTo>
                    <a:pt x="97" y="97"/>
                  </a:lnTo>
                  <a:cubicBezTo>
                    <a:pt x="97" y="150"/>
                    <a:pt x="54" y="193"/>
                    <a:pt x="0" y="193"/>
                  </a:cubicBezTo>
                  <a:lnTo>
                    <a:pt x="760" y="193"/>
                  </a:lnTo>
                  <a:lnTo>
                    <a:pt x="760" y="193"/>
                  </a:lnTo>
                  <a:cubicBezTo>
                    <a:pt x="813" y="193"/>
                    <a:pt x="857" y="150"/>
                    <a:pt x="857" y="97"/>
                  </a:cubicBezTo>
                  <a:lnTo>
                    <a:pt x="857" y="97"/>
                  </a:lnTo>
                  <a:cubicBezTo>
                    <a:pt x="857" y="44"/>
                    <a:pt x="813" y="0"/>
                    <a:pt x="760" y="0"/>
                  </a:cubicBezTo>
                </a:path>
              </a:pathLst>
            </a:custGeom>
            <a:solidFill>
              <a:srgbClr val="565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135">
              <a:extLst>
                <a:ext uri="{FF2B5EF4-FFF2-40B4-BE49-F238E27FC236}">
                  <a16:creationId xmlns:a16="http://schemas.microsoft.com/office/drawing/2014/main" id="{C670793F-10BD-9E40-A8DE-17DE41865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7433" y="5923292"/>
              <a:ext cx="1227222" cy="175888"/>
            </a:xfrm>
            <a:custGeom>
              <a:avLst/>
              <a:gdLst>
                <a:gd name="T0" fmla="*/ 1352 w 1353"/>
                <a:gd name="T1" fmla="*/ 97 h 194"/>
                <a:gd name="T2" fmla="*/ 1352 w 1353"/>
                <a:gd name="T3" fmla="*/ 97 h 194"/>
                <a:gd name="T4" fmla="*/ 1352 w 1353"/>
                <a:gd name="T5" fmla="*/ 97 h 194"/>
                <a:gd name="T6" fmla="*/ 1255 w 1353"/>
                <a:gd name="T7" fmla="*/ 0 h 194"/>
                <a:gd name="T8" fmla="*/ 96 w 1353"/>
                <a:gd name="T9" fmla="*/ 0 h 194"/>
                <a:gd name="T10" fmla="*/ 96 w 1353"/>
                <a:gd name="T11" fmla="*/ 0 h 194"/>
                <a:gd name="T12" fmla="*/ 0 w 1353"/>
                <a:gd name="T13" fmla="*/ 97 h 194"/>
                <a:gd name="T14" fmla="*/ 0 w 1353"/>
                <a:gd name="T15" fmla="*/ 97 h 194"/>
                <a:gd name="T16" fmla="*/ 96 w 1353"/>
                <a:gd name="T17" fmla="*/ 193 h 194"/>
                <a:gd name="T18" fmla="*/ 1255 w 1353"/>
                <a:gd name="T19" fmla="*/ 193 h 194"/>
                <a:gd name="T20" fmla="*/ 1255 w 1353"/>
                <a:gd name="T21" fmla="*/ 193 h 194"/>
                <a:gd name="T22" fmla="*/ 1352 w 1353"/>
                <a:gd name="T2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3" h="194">
                  <a:moveTo>
                    <a:pt x="1352" y="97"/>
                  </a:moveTo>
                  <a:lnTo>
                    <a:pt x="1352" y="97"/>
                  </a:lnTo>
                  <a:lnTo>
                    <a:pt x="1352" y="97"/>
                  </a:lnTo>
                  <a:cubicBezTo>
                    <a:pt x="1352" y="44"/>
                    <a:pt x="1309" y="0"/>
                    <a:pt x="1255" y="0"/>
                  </a:cubicBezTo>
                  <a:lnTo>
                    <a:pt x="96" y="0"/>
                  </a:lnTo>
                  <a:lnTo>
                    <a:pt x="96" y="0"/>
                  </a:lnTo>
                  <a:cubicBezTo>
                    <a:pt x="43" y="0"/>
                    <a:pt x="0" y="44"/>
                    <a:pt x="0" y="97"/>
                  </a:cubicBezTo>
                  <a:lnTo>
                    <a:pt x="0" y="97"/>
                  </a:lnTo>
                  <a:cubicBezTo>
                    <a:pt x="0" y="150"/>
                    <a:pt x="43" y="193"/>
                    <a:pt x="96" y="193"/>
                  </a:cubicBezTo>
                  <a:lnTo>
                    <a:pt x="1255" y="193"/>
                  </a:lnTo>
                  <a:lnTo>
                    <a:pt x="1255" y="193"/>
                  </a:lnTo>
                  <a:cubicBezTo>
                    <a:pt x="1309" y="193"/>
                    <a:pt x="1352" y="150"/>
                    <a:pt x="1352" y="97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136">
              <a:extLst>
                <a:ext uri="{FF2B5EF4-FFF2-40B4-BE49-F238E27FC236}">
                  <a16:creationId xmlns:a16="http://schemas.microsoft.com/office/drawing/2014/main" id="{4E44781A-3D33-F849-8731-06EF513ED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2601" y="7969996"/>
              <a:ext cx="455711" cy="187880"/>
            </a:xfrm>
            <a:custGeom>
              <a:avLst/>
              <a:gdLst>
                <a:gd name="T0" fmla="*/ 64 w 502"/>
                <a:gd name="T1" fmla="*/ 0 h 209"/>
                <a:gd name="T2" fmla="*/ 64 w 502"/>
                <a:gd name="T3" fmla="*/ 0 h 209"/>
                <a:gd name="T4" fmla="*/ 64 w 502"/>
                <a:gd name="T5" fmla="*/ 0 h 209"/>
                <a:gd name="T6" fmla="*/ 24 w 502"/>
                <a:gd name="T7" fmla="*/ 67 h 209"/>
                <a:gd name="T8" fmla="*/ 0 w 502"/>
                <a:gd name="T9" fmla="*/ 208 h 209"/>
                <a:gd name="T10" fmla="*/ 499 w 502"/>
                <a:gd name="T11" fmla="*/ 208 h 209"/>
                <a:gd name="T12" fmla="*/ 499 w 502"/>
                <a:gd name="T13" fmla="*/ 208 h 209"/>
                <a:gd name="T14" fmla="*/ 499 w 502"/>
                <a:gd name="T15" fmla="*/ 208 h 209"/>
                <a:gd name="T16" fmla="*/ 455 w 502"/>
                <a:gd name="T17" fmla="*/ 138 h 209"/>
                <a:gd name="T18" fmla="*/ 331 w 502"/>
                <a:gd name="T19" fmla="*/ 88 h 209"/>
                <a:gd name="T20" fmla="*/ 239 w 502"/>
                <a:gd name="T21" fmla="*/ 0 h 209"/>
                <a:gd name="T22" fmla="*/ 64 w 502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209">
                  <a:moveTo>
                    <a:pt x="64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35" y="7"/>
                    <a:pt x="26" y="37"/>
                    <a:pt x="24" y="67"/>
                  </a:cubicBezTo>
                  <a:lnTo>
                    <a:pt x="0" y="208"/>
                  </a:lnTo>
                  <a:lnTo>
                    <a:pt x="499" y="208"/>
                  </a:lnTo>
                  <a:lnTo>
                    <a:pt x="499" y="208"/>
                  </a:lnTo>
                  <a:lnTo>
                    <a:pt x="499" y="208"/>
                  </a:lnTo>
                  <a:cubicBezTo>
                    <a:pt x="501" y="178"/>
                    <a:pt x="482" y="149"/>
                    <a:pt x="455" y="138"/>
                  </a:cubicBezTo>
                  <a:lnTo>
                    <a:pt x="331" y="88"/>
                  </a:lnTo>
                  <a:lnTo>
                    <a:pt x="239" y="0"/>
                  </a:lnTo>
                  <a:lnTo>
                    <a:pt x="64" y="0"/>
                  </a:lnTo>
                </a:path>
              </a:pathLst>
            </a:custGeom>
            <a:solidFill>
              <a:srgbClr val="1620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137">
              <a:extLst>
                <a:ext uri="{FF2B5EF4-FFF2-40B4-BE49-F238E27FC236}">
                  <a16:creationId xmlns:a16="http://schemas.microsoft.com/office/drawing/2014/main" id="{34FAFADB-7318-B34B-84CE-83F942A34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4847" y="7969996"/>
              <a:ext cx="455711" cy="187880"/>
            </a:xfrm>
            <a:custGeom>
              <a:avLst/>
              <a:gdLst>
                <a:gd name="T0" fmla="*/ 63 w 501"/>
                <a:gd name="T1" fmla="*/ 0 h 209"/>
                <a:gd name="T2" fmla="*/ 63 w 501"/>
                <a:gd name="T3" fmla="*/ 0 h 209"/>
                <a:gd name="T4" fmla="*/ 63 w 501"/>
                <a:gd name="T5" fmla="*/ 0 h 209"/>
                <a:gd name="T6" fmla="*/ 24 w 501"/>
                <a:gd name="T7" fmla="*/ 67 h 209"/>
                <a:gd name="T8" fmla="*/ 0 w 501"/>
                <a:gd name="T9" fmla="*/ 208 h 209"/>
                <a:gd name="T10" fmla="*/ 499 w 501"/>
                <a:gd name="T11" fmla="*/ 208 h 209"/>
                <a:gd name="T12" fmla="*/ 499 w 501"/>
                <a:gd name="T13" fmla="*/ 208 h 209"/>
                <a:gd name="T14" fmla="*/ 499 w 501"/>
                <a:gd name="T15" fmla="*/ 208 h 209"/>
                <a:gd name="T16" fmla="*/ 454 w 501"/>
                <a:gd name="T17" fmla="*/ 138 h 209"/>
                <a:gd name="T18" fmla="*/ 331 w 501"/>
                <a:gd name="T19" fmla="*/ 88 h 209"/>
                <a:gd name="T20" fmla="*/ 238 w 501"/>
                <a:gd name="T21" fmla="*/ 0 h 209"/>
                <a:gd name="T22" fmla="*/ 63 w 501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1" h="209"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cubicBezTo>
                    <a:pt x="34" y="7"/>
                    <a:pt x="26" y="37"/>
                    <a:pt x="24" y="67"/>
                  </a:cubicBezTo>
                  <a:lnTo>
                    <a:pt x="0" y="208"/>
                  </a:lnTo>
                  <a:lnTo>
                    <a:pt x="499" y="208"/>
                  </a:lnTo>
                  <a:lnTo>
                    <a:pt x="499" y="208"/>
                  </a:lnTo>
                  <a:lnTo>
                    <a:pt x="499" y="208"/>
                  </a:lnTo>
                  <a:cubicBezTo>
                    <a:pt x="500" y="178"/>
                    <a:pt x="482" y="149"/>
                    <a:pt x="454" y="138"/>
                  </a:cubicBezTo>
                  <a:lnTo>
                    <a:pt x="331" y="88"/>
                  </a:lnTo>
                  <a:lnTo>
                    <a:pt x="238" y="0"/>
                  </a:lnTo>
                  <a:lnTo>
                    <a:pt x="63" y="0"/>
                  </a:lnTo>
                </a:path>
              </a:pathLst>
            </a:custGeom>
            <a:solidFill>
              <a:srgbClr val="2A39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138">
              <a:extLst>
                <a:ext uri="{FF2B5EF4-FFF2-40B4-BE49-F238E27FC236}">
                  <a16:creationId xmlns:a16="http://schemas.microsoft.com/office/drawing/2014/main" id="{1E636D0C-82CF-B249-89DC-DE7A304C2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2816" y="5215739"/>
              <a:ext cx="747526" cy="707553"/>
            </a:xfrm>
            <a:custGeom>
              <a:avLst/>
              <a:gdLst>
                <a:gd name="T0" fmla="*/ 274 w 824"/>
                <a:gd name="T1" fmla="*/ 0 h 782"/>
                <a:gd name="T2" fmla="*/ 0 w 824"/>
                <a:gd name="T3" fmla="*/ 781 h 782"/>
                <a:gd name="T4" fmla="*/ 549 w 824"/>
                <a:gd name="T5" fmla="*/ 781 h 782"/>
                <a:gd name="T6" fmla="*/ 823 w 824"/>
                <a:gd name="T7" fmla="*/ 0 h 782"/>
                <a:gd name="T8" fmla="*/ 274 w 824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782">
                  <a:moveTo>
                    <a:pt x="274" y="0"/>
                  </a:moveTo>
                  <a:lnTo>
                    <a:pt x="0" y="781"/>
                  </a:lnTo>
                  <a:lnTo>
                    <a:pt x="549" y="781"/>
                  </a:lnTo>
                  <a:lnTo>
                    <a:pt x="823" y="0"/>
                  </a:lnTo>
                  <a:lnTo>
                    <a:pt x="274" y="0"/>
                  </a:lnTo>
                </a:path>
              </a:pathLst>
            </a:custGeom>
            <a:solidFill>
              <a:srgbClr val="565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139">
              <a:extLst>
                <a:ext uri="{FF2B5EF4-FFF2-40B4-BE49-F238E27FC236}">
                  <a16:creationId xmlns:a16="http://schemas.microsoft.com/office/drawing/2014/main" id="{42D33C08-284E-C945-9A85-88330245F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6837" y="5215739"/>
              <a:ext cx="287818" cy="707553"/>
            </a:xfrm>
            <a:custGeom>
              <a:avLst/>
              <a:gdLst>
                <a:gd name="T0" fmla="*/ 274 w 317"/>
                <a:gd name="T1" fmla="*/ 0 h 782"/>
                <a:gd name="T2" fmla="*/ 0 w 317"/>
                <a:gd name="T3" fmla="*/ 781 h 782"/>
                <a:gd name="T4" fmla="*/ 42 w 317"/>
                <a:gd name="T5" fmla="*/ 781 h 782"/>
                <a:gd name="T6" fmla="*/ 316 w 317"/>
                <a:gd name="T7" fmla="*/ 0 h 782"/>
                <a:gd name="T8" fmla="*/ 274 w 317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782">
                  <a:moveTo>
                    <a:pt x="274" y="0"/>
                  </a:moveTo>
                  <a:lnTo>
                    <a:pt x="0" y="781"/>
                  </a:lnTo>
                  <a:lnTo>
                    <a:pt x="42" y="781"/>
                  </a:lnTo>
                  <a:lnTo>
                    <a:pt x="316" y="0"/>
                  </a:lnTo>
                  <a:lnTo>
                    <a:pt x="274" y="0"/>
                  </a:lnTo>
                </a:path>
              </a:pathLst>
            </a:custGeom>
            <a:solidFill>
              <a:srgbClr val="D1D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140">
              <a:extLst>
                <a:ext uri="{FF2B5EF4-FFF2-40B4-BE49-F238E27FC236}">
                  <a16:creationId xmlns:a16="http://schemas.microsoft.com/office/drawing/2014/main" id="{871505CC-4D94-9F4A-9A3D-71AA12295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6837" y="5615485"/>
              <a:ext cx="643595" cy="307806"/>
            </a:xfrm>
            <a:custGeom>
              <a:avLst/>
              <a:gdLst>
                <a:gd name="T0" fmla="*/ 119 w 711"/>
                <a:gd name="T1" fmla="*/ 0 h 340"/>
                <a:gd name="T2" fmla="*/ 0 w 711"/>
                <a:gd name="T3" fmla="*/ 339 h 340"/>
                <a:gd name="T4" fmla="*/ 591 w 711"/>
                <a:gd name="T5" fmla="*/ 339 h 340"/>
                <a:gd name="T6" fmla="*/ 710 w 711"/>
                <a:gd name="T7" fmla="*/ 0 h 340"/>
                <a:gd name="T8" fmla="*/ 119 w 711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340">
                  <a:moveTo>
                    <a:pt x="119" y="0"/>
                  </a:moveTo>
                  <a:lnTo>
                    <a:pt x="0" y="339"/>
                  </a:lnTo>
                  <a:lnTo>
                    <a:pt x="591" y="339"/>
                  </a:lnTo>
                  <a:lnTo>
                    <a:pt x="710" y="0"/>
                  </a:lnTo>
                  <a:lnTo>
                    <a:pt x="119" y="0"/>
                  </a:lnTo>
                </a:path>
              </a:pathLst>
            </a:custGeom>
            <a:solidFill>
              <a:srgbClr val="40404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183">
              <a:extLst>
                <a:ext uri="{FF2B5EF4-FFF2-40B4-BE49-F238E27FC236}">
                  <a16:creationId xmlns:a16="http://schemas.microsoft.com/office/drawing/2014/main" id="{15F1F655-E215-A441-9A60-F0D402843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6514" y="4913892"/>
              <a:ext cx="153576" cy="184883"/>
            </a:xfrm>
            <a:custGeom>
              <a:avLst/>
              <a:gdLst>
                <a:gd name="connsiteX0" fmla="*/ 63566 w 211034"/>
                <a:gd name="connsiteY0" fmla="*/ 192 h 254053"/>
                <a:gd name="connsiteX1" fmla="*/ 87637 w 211034"/>
                <a:gd name="connsiteY1" fmla="*/ 5995 h 254053"/>
                <a:gd name="connsiteX2" fmla="*/ 107412 w 211034"/>
                <a:gd name="connsiteY2" fmla="*/ 42120 h 254053"/>
                <a:gd name="connsiteX3" fmla="*/ 102511 w 211034"/>
                <a:gd name="connsiteY3" fmla="*/ 54499 h 254053"/>
                <a:gd name="connsiteX4" fmla="*/ 123389 w 211034"/>
                <a:gd name="connsiteY4" fmla="*/ 59854 h 254053"/>
                <a:gd name="connsiteX5" fmla="*/ 142077 w 211034"/>
                <a:gd name="connsiteY5" fmla="*/ 93499 h 254053"/>
                <a:gd name="connsiteX6" fmla="*/ 141741 w 211034"/>
                <a:gd name="connsiteY6" fmla="*/ 94337 h 254053"/>
                <a:gd name="connsiteX7" fmla="*/ 157594 w 211034"/>
                <a:gd name="connsiteY7" fmla="*/ 98307 h 254053"/>
                <a:gd name="connsiteX8" fmla="*/ 175814 w 211034"/>
                <a:gd name="connsiteY8" fmla="*/ 131952 h 254053"/>
                <a:gd name="connsiteX9" fmla="*/ 171836 w 211034"/>
                <a:gd name="connsiteY9" fmla="*/ 142244 h 254053"/>
                <a:gd name="connsiteX10" fmla="*/ 175850 w 211034"/>
                <a:gd name="connsiteY10" fmla="*/ 140226 h 254053"/>
                <a:gd name="connsiteX11" fmla="*/ 194371 w 211034"/>
                <a:gd name="connsiteY11" fmla="*/ 145154 h 254053"/>
                <a:gd name="connsiteX12" fmla="*/ 191886 w 211034"/>
                <a:gd name="connsiteY12" fmla="*/ 212919 h 254053"/>
                <a:gd name="connsiteX13" fmla="*/ 135975 w 211034"/>
                <a:gd name="connsiteY13" fmla="*/ 252346 h 254053"/>
                <a:gd name="connsiteX14" fmla="*/ 125570 w 211034"/>
                <a:gd name="connsiteY14" fmla="*/ 226318 h 254053"/>
                <a:gd name="connsiteX15" fmla="*/ 133032 w 211034"/>
                <a:gd name="connsiteY15" fmla="*/ 202157 h 254053"/>
                <a:gd name="connsiteX16" fmla="*/ 120997 w 211034"/>
                <a:gd name="connsiteY16" fmla="*/ 216296 h 254053"/>
                <a:gd name="connsiteX17" fmla="*/ 89072 w 211034"/>
                <a:gd name="connsiteY17" fmla="*/ 222343 h 254053"/>
                <a:gd name="connsiteX18" fmla="*/ 77392 w 211034"/>
                <a:gd name="connsiteY18" fmla="*/ 192575 h 254053"/>
                <a:gd name="connsiteX19" fmla="*/ 81067 w 211034"/>
                <a:gd name="connsiteY19" fmla="*/ 181046 h 254053"/>
                <a:gd name="connsiteX20" fmla="*/ 69895 w 211034"/>
                <a:gd name="connsiteY20" fmla="*/ 185983 h 254053"/>
                <a:gd name="connsiteX21" fmla="*/ 54867 w 211034"/>
                <a:gd name="connsiteY21" fmla="*/ 183890 h 254053"/>
                <a:gd name="connsiteX22" fmla="*/ 43655 w 211034"/>
                <a:gd name="connsiteY22" fmla="*/ 154587 h 254053"/>
                <a:gd name="connsiteX23" fmla="*/ 51637 w 211034"/>
                <a:gd name="connsiteY23" fmla="*/ 128509 h 254053"/>
                <a:gd name="connsiteX24" fmla="*/ 47145 w 211034"/>
                <a:gd name="connsiteY24" fmla="*/ 133586 h 254053"/>
                <a:gd name="connsiteX25" fmla="*/ 12304 w 211034"/>
                <a:gd name="connsiteY25" fmla="*/ 140042 h 254053"/>
                <a:gd name="connsiteX26" fmla="*/ 16070 w 211034"/>
                <a:gd name="connsiteY26" fmla="*/ 55187 h 254053"/>
                <a:gd name="connsiteX27" fmla="*/ 63566 w 211034"/>
                <a:gd name="connsiteY27" fmla="*/ 192 h 25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1034" h="254053">
                  <a:moveTo>
                    <a:pt x="63566" y="192"/>
                  </a:moveTo>
                  <a:cubicBezTo>
                    <a:pt x="70373" y="-615"/>
                    <a:pt x="78220" y="1076"/>
                    <a:pt x="87637" y="5995"/>
                  </a:cubicBezTo>
                  <a:cubicBezTo>
                    <a:pt x="106470" y="15834"/>
                    <a:pt x="110551" y="27824"/>
                    <a:pt x="107412" y="42120"/>
                  </a:cubicBezTo>
                  <a:lnTo>
                    <a:pt x="102511" y="54499"/>
                  </a:lnTo>
                  <a:lnTo>
                    <a:pt x="123389" y="59854"/>
                  </a:lnTo>
                  <a:cubicBezTo>
                    <a:pt x="140831" y="69157"/>
                    <a:pt x="144880" y="80320"/>
                    <a:pt x="142077" y="93499"/>
                  </a:cubicBezTo>
                  <a:lnTo>
                    <a:pt x="141741" y="94337"/>
                  </a:lnTo>
                  <a:lnTo>
                    <a:pt x="157594" y="98307"/>
                  </a:lnTo>
                  <a:cubicBezTo>
                    <a:pt x="174413" y="107610"/>
                    <a:pt x="178462" y="118773"/>
                    <a:pt x="175814" y="131952"/>
                  </a:cubicBezTo>
                  <a:lnTo>
                    <a:pt x="171836" y="142244"/>
                  </a:lnTo>
                  <a:lnTo>
                    <a:pt x="175850" y="140226"/>
                  </a:lnTo>
                  <a:cubicBezTo>
                    <a:pt x="181170" y="139687"/>
                    <a:pt x="187227" y="141150"/>
                    <a:pt x="194371" y="145154"/>
                  </a:cubicBezTo>
                  <a:cubicBezTo>
                    <a:pt x="224190" y="161171"/>
                    <a:pt x="208038" y="183349"/>
                    <a:pt x="191886" y="212919"/>
                  </a:cubicBezTo>
                  <a:cubicBezTo>
                    <a:pt x="174491" y="242489"/>
                    <a:pt x="149642" y="259738"/>
                    <a:pt x="135975" y="252346"/>
                  </a:cubicBezTo>
                  <a:cubicBezTo>
                    <a:pt x="128521" y="248034"/>
                    <a:pt x="125104" y="238485"/>
                    <a:pt x="125570" y="226318"/>
                  </a:cubicBezTo>
                  <a:lnTo>
                    <a:pt x="133032" y="202157"/>
                  </a:lnTo>
                  <a:lnTo>
                    <a:pt x="120997" y="216296"/>
                  </a:lnTo>
                  <a:cubicBezTo>
                    <a:pt x="109317" y="224514"/>
                    <a:pt x="97793" y="227304"/>
                    <a:pt x="89072" y="222343"/>
                  </a:cubicBezTo>
                  <a:cubicBezTo>
                    <a:pt x="80351" y="218002"/>
                    <a:pt x="76614" y="206839"/>
                    <a:pt x="77392" y="192575"/>
                  </a:cubicBezTo>
                  <a:lnTo>
                    <a:pt x="81067" y="181046"/>
                  </a:lnTo>
                  <a:lnTo>
                    <a:pt x="69895" y="185983"/>
                  </a:lnTo>
                  <a:cubicBezTo>
                    <a:pt x="64367" y="186991"/>
                    <a:pt x="59228" y="186371"/>
                    <a:pt x="54867" y="183890"/>
                  </a:cubicBezTo>
                  <a:cubicBezTo>
                    <a:pt x="46769" y="179549"/>
                    <a:pt x="43032" y="168696"/>
                    <a:pt x="43655" y="154587"/>
                  </a:cubicBezTo>
                  <a:lnTo>
                    <a:pt x="51637" y="128509"/>
                  </a:lnTo>
                  <a:lnTo>
                    <a:pt x="47145" y="133586"/>
                  </a:lnTo>
                  <a:cubicBezTo>
                    <a:pt x="34276" y="142194"/>
                    <a:pt x="21721" y="144961"/>
                    <a:pt x="12304" y="140042"/>
                  </a:cubicBezTo>
                  <a:cubicBezTo>
                    <a:pt x="-5274" y="130204"/>
                    <a:pt x="-4018" y="92080"/>
                    <a:pt x="16070" y="55187"/>
                  </a:cubicBezTo>
                  <a:cubicBezTo>
                    <a:pt x="32079" y="27517"/>
                    <a:pt x="43143" y="2613"/>
                    <a:pt x="63566" y="192"/>
                  </a:cubicBezTo>
                  <a:close/>
                </a:path>
              </a:pathLst>
            </a:custGeom>
            <a:solidFill>
              <a:srgbClr val="FBB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146">
              <a:extLst>
                <a:ext uri="{FF2B5EF4-FFF2-40B4-BE49-F238E27FC236}">
                  <a16:creationId xmlns:a16="http://schemas.microsoft.com/office/drawing/2014/main" id="{2505AB93-7412-D343-A585-742059965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1532" y="5059839"/>
              <a:ext cx="443720" cy="643592"/>
            </a:xfrm>
            <a:custGeom>
              <a:avLst/>
              <a:gdLst>
                <a:gd name="T0" fmla="*/ 122 w 490"/>
                <a:gd name="T1" fmla="*/ 709 h 710"/>
                <a:gd name="T2" fmla="*/ 487 w 490"/>
                <a:gd name="T3" fmla="*/ 709 h 710"/>
                <a:gd name="T4" fmla="*/ 487 w 490"/>
                <a:gd name="T5" fmla="*/ 709 h 710"/>
                <a:gd name="T6" fmla="*/ 477 w 490"/>
                <a:gd name="T7" fmla="*/ 556 h 710"/>
                <a:gd name="T8" fmla="*/ 477 w 490"/>
                <a:gd name="T9" fmla="*/ 556 h 710"/>
                <a:gd name="T10" fmla="*/ 360 w 490"/>
                <a:gd name="T11" fmla="*/ 34 h 710"/>
                <a:gd name="T12" fmla="*/ 360 w 490"/>
                <a:gd name="T13" fmla="*/ 34 h 710"/>
                <a:gd name="T14" fmla="*/ 122 w 490"/>
                <a:gd name="T15" fmla="*/ 70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0" h="710">
                  <a:moveTo>
                    <a:pt x="122" y="709"/>
                  </a:moveTo>
                  <a:lnTo>
                    <a:pt x="487" y="709"/>
                  </a:lnTo>
                  <a:lnTo>
                    <a:pt x="487" y="709"/>
                  </a:lnTo>
                  <a:cubicBezTo>
                    <a:pt x="487" y="709"/>
                    <a:pt x="478" y="601"/>
                    <a:pt x="477" y="556"/>
                  </a:cubicBezTo>
                  <a:lnTo>
                    <a:pt x="477" y="556"/>
                  </a:lnTo>
                  <a:cubicBezTo>
                    <a:pt x="475" y="469"/>
                    <a:pt x="489" y="0"/>
                    <a:pt x="360" y="34"/>
                  </a:cubicBezTo>
                  <a:lnTo>
                    <a:pt x="360" y="34"/>
                  </a:lnTo>
                  <a:cubicBezTo>
                    <a:pt x="0" y="129"/>
                    <a:pt x="122" y="709"/>
                    <a:pt x="122" y="709"/>
                  </a:cubicBezTo>
                </a:path>
              </a:pathLst>
            </a:custGeom>
            <a:solidFill>
              <a:srgbClr val="00B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id="{E18FAA24-A2FF-3945-ADFD-E7F860D07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5060" y="4815993"/>
              <a:ext cx="175888" cy="251842"/>
            </a:xfrm>
            <a:custGeom>
              <a:avLst/>
              <a:gdLst>
                <a:gd name="T0" fmla="*/ 134 w 192"/>
                <a:gd name="T1" fmla="*/ 279 h 280"/>
                <a:gd name="T2" fmla="*/ 191 w 192"/>
                <a:gd name="T3" fmla="*/ 96 h 280"/>
                <a:gd name="T4" fmla="*/ 35 w 192"/>
                <a:gd name="T5" fmla="*/ 0 h 280"/>
                <a:gd name="T6" fmla="*/ 35 w 192"/>
                <a:gd name="T7" fmla="*/ 0 h 280"/>
                <a:gd name="T8" fmla="*/ 134 w 192"/>
                <a:gd name="T9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80">
                  <a:moveTo>
                    <a:pt x="134" y="279"/>
                  </a:moveTo>
                  <a:lnTo>
                    <a:pt x="191" y="96"/>
                  </a:lnTo>
                  <a:lnTo>
                    <a:pt x="35" y="0"/>
                  </a:lnTo>
                  <a:lnTo>
                    <a:pt x="35" y="0"/>
                  </a:lnTo>
                  <a:cubicBezTo>
                    <a:pt x="23" y="53"/>
                    <a:pt x="0" y="210"/>
                    <a:pt x="134" y="279"/>
                  </a:cubicBezTo>
                </a:path>
              </a:pathLst>
            </a:custGeom>
            <a:solidFill>
              <a:srgbClr val="FBB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id="{533A5DD3-E486-2A4C-B2FE-884C53DDC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5100" y="4400254"/>
              <a:ext cx="499683" cy="595625"/>
            </a:xfrm>
            <a:custGeom>
              <a:avLst/>
              <a:gdLst>
                <a:gd name="T0" fmla="*/ 512 w 552"/>
                <a:gd name="T1" fmla="*/ 252 h 656"/>
                <a:gd name="T2" fmla="*/ 512 w 552"/>
                <a:gd name="T3" fmla="*/ 252 h 656"/>
                <a:gd name="T4" fmla="*/ 288 w 552"/>
                <a:gd name="T5" fmla="*/ 650 h 656"/>
                <a:gd name="T6" fmla="*/ 288 w 552"/>
                <a:gd name="T7" fmla="*/ 650 h 656"/>
                <a:gd name="T8" fmla="*/ 10 w 552"/>
                <a:gd name="T9" fmla="*/ 252 h 656"/>
                <a:gd name="T10" fmla="*/ 10 w 552"/>
                <a:gd name="T11" fmla="*/ 252 h 656"/>
                <a:gd name="T12" fmla="*/ 262 w 552"/>
                <a:gd name="T13" fmla="*/ 0 h 656"/>
                <a:gd name="T14" fmla="*/ 262 w 552"/>
                <a:gd name="T15" fmla="*/ 0 h 656"/>
                <a:gd name="T16" fmla="*/ 512 w 552"/>
                <a:gd name="T17" fmla="*/ 2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656">
                  <a:moveTo>
                    <a:pt x="512" y="252"/>
                  </a:moveTo>
                  <a:lnTo>
                    <a:pt x="512" y="252"/>
                  </a:lnTo>
                  <a:cubicBezTo>
                    <a:pt x="470" y="395"/>
                    <a:pt x="453" y="655"/>
                    <a:pt x="288" y="650"/>
                  </a:cubicBezTo>
                  <a:lnTo>
                    <a:pt x="288" y="650"/>
                  </a:lnTo>
                  <a:cubicBezTo>
                    <a:pt x="142" y="644"/>
                    <a:pt x="0" y="407"/>
                    <a:pt x="10" y="252"/>
                  </a:cubicBezTo>
                  <a:lnTo>
                    <a:pt x="10" y="252"/>
                  </a:lnTo>
                  <a:cubicBezTo>
                    <a:pt x="17" y="113"/>
                    <a:pt x="122" y="0"/>
                    <a:pt x="262" y="0"/>
                  </a:cubicBezTo>
                  <a:lnTo>
                    <a:pt x="262" y="0"/>
                  </a:lnTo>
                  <a:cubicBezTo>
                    <a:pt x="399" y="0"/>
                    <a:pt x="551" y="118"/>
                    <a:pt x="512" y="252"/>
                  </a:cubicBez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id="{0C0ADFEC-53E6-3248-8B19-3F467E4FA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464" y="5671452"/>
              <a:ext cx="1255206" cy="295813"/>
            </a:xfrm>
            <a:custGeom>
              <a:avLst/>
              <a:gdLst>
                <a:gd name="T0" fmla="*/ 365 w 1385"/>
                <a:gd name="T1" fmla="*/ 37 h 328"/>
                <a:gd name="T2" fmla="*/ 1078 w 1385"/>
                <a:gd name="T3" fmla="*/ 101 h 328"/>
                <a:gd name="T4" fmla="*/ 1079 w 1385"/>
                <a:gd name="T5" fmla="*/ 98 h 328"/>
                <a:gd name="T6" fmla="*/ 1079 w 1385"/>
                <a:gd name="T7" fmla="*/ 98 h 328"/>
                <a:gd name="T8" fmla="*/ 1124 w 1385"/>
                <a:gd name="T9" fmla="*/ 28 h 328"/>
                <a:gd name="T10" fmla="*/ 1148 w 1385"/>
                <a:gd name="T11" fmla="*/ 10 h 328"/>
                <a:gd name="T12" fmla="*/ 1185 w 1385"/>
                <a:gd name="T13" fmla="*/ 0 h 328"/>
                <a:gd name="T14" fmla="*/ 1161 w 1385"/>
                <a:gd name="T15" fmla="*/ 65 h 328"/>
                <a:gd name="T16" fmla="*/ 1200 w 1385"/>
                <a:gd name="T17" fmla="*/ 105 h 328"/>
                <a:gd name="T18" fmla="*/ 1200 w 1385"/>
                <a:gd name="T19" fmla="*/ 105 h 328"/>
                <a:gd name="T20" fmla="*/ 1310 w 1385"/>
                <a:gd name="T21" fmla="*/ 90 h 328"/>
                <a:gd name="T22" fmla="*/ 1310 w 1385"/>
                <a:gd name="T23" fmla="*/ 90 h 328"/>
                <a:gd name="T24" fmla="*/ 1294 w 1385"/>
                <a:gd name="T25" fmla="*/ 118 h 328"/>
                <a:gd name="T26" fmla="*/ 1294 w 1385"/>
                <a:gd name="T27" fmla="*/ 118 h 328"/>
                <a:gd name="T28" fmla="*/ 1341 w 1385"/>
                <a:gd name="T29" fmla="*/ 126 h 328"/>
                <a:gd name="T30" fmla="*/ 1341 w 1385"/>
                <a:gd name="T31" fmla="*/ 126 h 328"/>
                <a:gd name="T32" fmla="*/ 1321 w 1385"/>
                <a:gd name="T33" fmla="*/ 150 h 328"/>
                <a:gd name="T34" fmla="*/ 1321 w 1385"/>
                <a:gd name="T35" fmla="*/ 150 h 328"/>
                <a:gd name="T36" fmla="*/ 1360 w 1385"/>
                <a:gd name="T37" fmla="*/ 159 h 328"/>
                <a:gd name="T38" fmla="*/ 1360 w 1385"/>
                <a:gd name="T39" fmla="*/ 159 h 328"/>
                <a:gd name="T40" fmla="*/ 1330 w 1385"/>
                <a:gd name="T41" fmla="*/ 184 h 328"/>
                <a:gd name="T42" fmla="*/ 1330 w 1385"/>
                <a:gd name="T43" fmla="*/ 184 h 328"/>
                <a:gd name="T44" fmla="*/ 1205 w 1385"/>
                <a:gd name="T45" fmla="*/ 244 h 328"/>
                <a:gd name="T46" fmla="*/ 1093 w 1385"/>
                <a:gd name="T47" fmla="*/ 212 h 328"/>
                <a:gd name="T48" fmla="*/ 1093 w 1385"/>
                <a:gd name="T49" fmla="*/ 212 h 328"/>
                <a:gd name="T50" fmla="*/ 510 w 1385"/>
                <a:gd name="T51" fmla="*/ 274 h 328"/>
                <a:gd name="T52" fmla="*/ 510 w 1385"/>
                <a:gd name="T53" fmla="*/ 274 h 328"/>
                <a:gd name="T54" fmla="*/ 43 w 1385"/>
                <a:gd name="T55" fmla="*/ 34 h 328"/>
                <a:gd name="T56" fmla="*/ 365 w 1385"/>
                <a:gd name="T57" fmla="*/ 3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5" h="328">
                  <a:moveTo>
                    <a:pt x="365" y="37"/>
                  </a:moveTo>
                  <a:lnTo>
                    <a:pt x="1078" y="101"/>
                  </a:lnTo>
                  <a:lnTo>
                    <a:pt x="1079" y="98"/>
                  </a:lnTo>
                  <a:lnTo>
                    <a:pt x="1079" y="98"/>
                  </a:lnTo>
                  <a:cubicBezTo>
                    <a:pt x="1086" y="70"/>
                    <a:pt x="1102" y="46"/>
                    <a:pt x="1124" y="28"/>
                  </a:cubicBezTo>
                  <a:lnTo>
                    <a:pt x="1148" y="10"/>
                  </a:lnTo>
                  <a:lnTo>
                    <a:pt x="1185" y="0"/>
                  </a:lnTo>
                  <a:lnTo>
                    <a:pt x="1161" y="65"/>
                  </a:lnTo>
                  <a:lnTo>
                    <a:pt x="1200" y="105"/>
                  </a:lnTo>
                  <a:lnTo>
                    <a:pt x="1200" y="105"/>
                  </a:lnTo>
                  <a:cubicBezTo>
                    <a:pt x="1200" y="105"/>
                    <a:pt x="1306" y="82"/>
                    <a:pt x="1310" y="90"/>
                  </a:cubicBezTo>
                  <a:lnTo>
                    <a:pt x="1310" y="90"/>
                  </a:lnTo>
                  <a:cubicBezTo>
                    <a:pt x="1317" y="104"/>
                    <a:pt x="1294" y="118"/>
                    <a:pt x="1294" y="118"/>
                  </a:cubicBezTo>
                  <a:lnTo>
                    <a:pt x="1294" y="118"/>
                  </a:lnTo>
                  <a:cubicBezTo>
                    <a:pt x="1294" y="118"/>
                    <a:pt x="1338" y="112"/>
                    <a:pt x="1341" y="126"/>
                  </a:cubicBezTo>
                  <a:lnTo>
                    <a:pt x="1341" y="126"/>
                  </a:lnTo>
                  <a:cubicBezTo>
                    <a:pt x="1343" y="140"/>
                    <a:pt x="1321" y="150"/>
                    <a:pt x="1321" y="150"/>
                  </a:cubicBezTo>
                  <a:lnTo>
                    <a:pt x="1321" y="150"/>
                  </a:lnTo>
                  <a:cubicBezTo>
                    <a:pt x="1321" y="150"/>
                    <a:pt x="1360" y="147"/>
                    <a:pt x="1360" y="159"/>
                  </a:cubicBezTo>
                  <a:lnTo>
                    <a:pt x="1360" y="159"/>
                  </a:lnTo>
                  <a:cubicBezTo>
                    <a:pt x="1360" y="177"/>
                    <a:pt x="1330" y="184"/>
                    <a:pt x="1330" y="184"/>
                  </a:cubicBezTo>
                  <a:lnTo>
                    <a:pt x="1330" y="184"/>
                  </a:lnTo>
                  <a:cubicBezTo>
                    <a:pt x="1384" y="214"/>
                    <a:pt x="1205" y="244"/>
                    <a:pt x="1205" y="244"/>
                  </a:cubicBezTo>
                  <a:lnTo>
                    <a:pt x="1093" y="212"/>
                  </a:lnTo>
                  <a:lnTo>
                    <a:pt x="1093" y="212"/>
                  </a:lnTo>
                  <a:cubicBezTo>
                    <a:pt x="1093" y="212"/>
                    <a:pt x="1020" y="221"/>
                    <a:pt x="510" y="274"/>
                  </a:cubicBezTo>
                  <a:lnTo>
                    <a:pt x="510" y="274"/>
                  </a:lnTo>
                  <a:cubicBezTo>
                    <a:pt x="0" y="327"/>
                    <a:pt x="43" y="34"/>
                    <a:pt x="43" y="34"/>
                  </a:cubicBezTo>
                  <a:lnTo>
                    <a:pt x="365" y="37"/>
                  </a:lnTo>
                </a:path>
              </a:pathLst>
            </a:custGeom>
            <a:solidFill>
              <a:srgbClr val="FED7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150">
              <a:extLst>
                <a:ext uri="{FF2B5EF4-FFF2-40B4-BE49-F238E27FC236}">
                  <a16:creationId xmlns:a16="http://schemas.microsoft.com/office/drawing/2014/main" id="{E85F88CA-868D-E247-AF81-05E1C8325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172" y="4196385"/>
              <a:ext cx="727540" cy="639595"/>
            </a:xfrm>
            <a:custGeom>
              <a:avLst/>
              <a:gdLst>
                <a:gd name="T0" fmla="*/ 141 w 802"/>
                <a:gd name="T1" fmla="*/ 703 h 704"/>
                <a:gd name="T2" fmla="*/ 141 w 802"/>
                <a:gd name="T3" fmla="*/ 703 h 704"/>
                <a:gd name="T4" fmla="*/ 219 w 802"/>
                <a:gd name="T5" fmla="*/ 564 h 704"/>
                <a:gd name="T6" fmla="*/ 219 w 802"/>
                <a:gd name="T7" fmla="*/ 564 h 704"/>
                <a:gd name="T8" fmla="*/ 215 w 802"/>
                <a:gd name="T9" fmla="*/ 421 h 704"/>
                <a:gd name="T10" fmla="*/ 215 w 802"/>
                <a:gd name="T11" fmla="*/ 421 h 704"/>
                <a:gd name="T12" fmla="*/ 284 w 802"/>
                <a:gd name="T13" fmla="*/ 510 h 704"/>
                <a:gd name="T14" fmla="*/ 284 w 802"/>
                <a:gd name="T15" fmla="*/ 510 h 704"/>
                <a:gd name="T16" fmla="*/ 362 w 802"/>
                <a:gd name="T17" fmla="*/ 459 h 704"/>
                <a:gd name="T18" fmla="*/ 363 w 802"/>
                <a:gd name="T19" fmla="*/ 382 h 704"/>
                <a:gd name="T20" fmla="*/ 363 w 802"/>
                <a:gd name="T21" fmla="*/ 382 h 704"/>
                <a:gd name="T22" fmla="*/ 787 w 802"/>
                <a:gd name="T23" fmla="*/ 303 h 704"/>
                <a:gd name="T24" fmla="*/ 787 w 802"/>
                <a:gd name="T25" fmla="*/ 303 h 704"/>
                <a:gd name="T26" fmla="*/ 466 w 802"/>
                <a:gd name="T27" fmla="*/ 185 h 704"/>
                <a:gd name="T28" fmla="*/ 466 w 802"/>
                <a:gd name="T29" fmla="*/ 185 h 704"/>
                <a:gd name="T30" fmla="*/ 177 w 802"/>
                <a:gd name="T31" fmla="*/ 214 h 704"/>
                <a:gd name="T32" fmla="*/ 177 w 802"/>
                <a:gd name="T33" fmla="*/ 214 h 704"/>
                <a:gd name="T34" fmla="*/ 25 w 802"/>
                <a:gd name="T35" fmla="*/ 410 h 704"/>
                <a:gd name="T36" fmla="*/ 25 w 802"/>
                <a:gd name="T37" fmla="*/ 410 h 704"/>
                <a:gd name="T38" fmla="*/ 141 w 802"/>
                <a:gd name="T39" fmla="*/ 703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2" h="704">
                  <a:moveTo>
                    <a:pt x="141" y="703"/>
                  </a:moveTo>
                  <a:lnTo>
                    <a:pt x="141" y="703"/>
                  </a:lnTo>
                  <a:cubicBezTo>
                    <a:pt x="141" y="703"/>
                    <a:pt x="245" y="612"/>
                    <a:pt x="219" y="564"/>
                  </a:cubicBezTo>
                  <a:lnTo>
                    <a:pt x="219" y="564"/>
                  </a:lnTo>
                  <a:cubicBezTo>
                    <a:pt x="193" y="516"/>
                    <a:pt x="149" y="462"/>
                    <a:pt x="215" y="421"/>
                  </a:cubicBezTo>
                  <a:lnTo>
                    <a:pt x="215" y="421"/>
                  </a:lnTo>
                  <a:cubicBezTo>
                    <a:pt x="282" y="378"/>
                    <a:pt x="327" y="432"/>
                    <a:pt x="284" y="510"/>
                  </a:cubicBezTo>
                  <a:lnTo>
                    <a:pt x="284" y="510"/>
                  </a:lnTo>
                  <a:cubicBezTo>
                    <a:pt x="258" y="557"/>
                    <a:pt x="357" y="554"/>
                    <a:pt x="362" y="459"/>
                  </a:cubicBezTo>
                  <a:lnTo>
                    <a:pt x="363" y="382"/>
                  </a:lnTo>
                  <a:lnTo>
                    <a:pt x="363" y="382"/>
                  </a:lnTo>
                  <a:cubicBezTo>
                    <a:pt x="363" y="382"/>
                    <a:pt x="772" y="606"/>
                    <a:pt x="787" y="303"/>
                  </a:cubicBezTo>
                  <a:lnTo>
                    <a:pt x="787" y="303"/>
                  </a:lnTo>
                  <a:cubicBezTo>
                    <a:pt x="801" y="0"/>
                    <a:pt x="543" y="225"/>
                    <a:pt x="466" y="185"/>
                  </a:cubicBezTo>
                  <a:lnTo>
                    <a:pt x="466" y="185"/>
                  </a:lnTo>
                  <a:cubicBezTo>
                    <a:pt x="388" y="143"/>
                    <a:pt x="219" y="52"/>
                    <a:pt x="177" y="214"/>
                  </a:cubicBezTo>
                  <a:lnTo>
                    <a:pt x="177" y="214"/>
                  </a:lnTo>
                  <a:cubicBezTo>
                    <a:pt x="177" y="214"/>
                    <a:pt x="0" y="220"/>
                    <a:pt x="25" y="410"/>
                  </a:cubicBezTo>
                  <a:lnTo>
                    <a:pt x="25" y="410"/>
                  </a:lnTo>
                  <a:cubicBezTo>
                    <a:pt x="48" y="584"/>
                    <a:pt x="141" y="703"/>
                    <a:pt x="141" y="703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151">
              <a:extLst>
                <a:ext uri="{FF2B5EF4-FFF2-40B4-BE49-F238E27FC236}">
                  <a16:creationId xmlns:a16="http://schemas.microsoft.com/office/drawing/2014/main" id="{1FD61C91-62E1-754F-B7E6-8AED92E44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7566" y="7458323"/>
              <a:ext cx="1215231" cy="611612"/>
            </a:xfrm>
            <a:custGeom>
              <a:avLst/>
              <a:gdLst>
                <a:gd name="T0" fmla="*/ 1136 w 1342"/>
                <a:gd name="T1" fmla="*/ 674 h 675"/>
                <a:gd name="T2" fmla="*/ 205 w 1342"/>
                <a:gd name="T3" fmla="*/ 674 h 675"/>
                <a:gd name="T4" fmla="*/ 91 w 1342"/>
                <a:gd name="T5" fmla="*/ 525 h 675"/>
                <a:gd name="T6" fmla="*/ 91 w 1342"/>
                <a:gd name="T7" fmla="*/ 525 h 675"/>
                <a:gd name="T8" fmla="*/ 79 w 1342"/>
                <a:gd name="T9" fmla="*/ 142 h 675"/>
                <a:gd name="T10" fmla="*/ 174 w 1342"/>
                <a:gd name="T11" fmla="*/ 0 h 675"/>
                <a:gd name="T12" fmla="*/ 1168 w 1342"/>
                <a:gd name="T13" fmla="*/ 0 h 675"/>
                <a:gd name="T14" fmla="*/ 1263 w 1342"/>
                <a:gd name="T15" fmla="*/ 142 h 675"/>
                <a:gd name="T16" fmla="*/ 1263 w 1342"/>
                <a:gd name="T17" fmla="*/ 142 h 675"/>
                <a:gd name="T18" fmla="*/ 1251 w 1342"/>
                <a:gd name="T19" fmla="*/ 525 h 675"/>
                <a:gd name="T20" fmla="*/ 1136 w 1342"/>
                <a:gd name="T21" fmla="*/ 67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2" h="675">
                  <a:moveTo>
                    <a:pt x="1136" y="674"/>
                  </a:moveTo>
                  <a:lnTo>
                    <a:pt x="205" y="674"/>
                  </a:lnTo>
                  <a:lnTo>
                    <a:pt x="91" y="525"/>
                  </a:lnTo>
                  <a:lnTo>
                    <a:pt x="91" y="525"/>
                  </a:lnTo>
                  <a:cubicBezTo>
                    <a:pt x="5" y="413"/>
                    <a:pt x="0" y="259"/>
                    <a:pt x="79" y="142"/>
                  </a:cubicBezTo>
                  <a:lnTo>
                    <a:pt x="174" y="0"/>
                  </a:lnTo>
                  <a:lnTo>
                    <a:pt x="1168" y="0"/>
                  </a:lnTo>
                  <a:lnTo>
                    <a:pt x="1263" y="142"/>
                  </a:lnTo>
                  <a:lnTo>
                    <a:pt x="1263" y="142"/>
                  </a:lnTo>
                  <a:cubicBezTo>
                    <a:pt x="1341" y="259"/>
                    <a:pt x="1336" y="413"/>
                    <a:pt x="1251" y="525"/>
                  </a:cubicBezTo>
                  <a:lnTo>
                    <a:pt x="1136" y="674"/>
                  </a:lnTo>
                </a:path>
              </a:pathLst>
            </a:custGeom>
            <a:solidFill>
              <a:srgbClr val="BACC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153">
              <a:extLst>
                <a:ext uri="{FF2B5EF4-FFF2-40B4-BE49-F238E27FC236}">
                  <a16:creationId xmlns:a16="http://schemas.microsoft.com/office/drawing/2014/main" id="{F5C0E50E-5ECE-F848-8C9B-2F3F571A5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1386" y="7458323"/>
              <a:ext cx="403745" cy="611612"/>
            </a:xfrm>
            <a:custGeom>
              <a:avLst/>
              <a:gdLst>
                <a:gd name="T0" fmla="*/ 319 w 447"/>
                <a:gd name="T1" fmla="*/ 142 h 675"/>
                <a:gd name="T2" fmla="*/ 415 w 447"/>
                <a:gd name="T3" fmla="*/ 0 h 675"/>
                <a:gd name="T4" fmla="*/ 174 w 447"/>
                <a:gd name="T5" fmla="*/ 0 h 675"/>
                <a:gd name="T6" fmla="*/ 79 w 447"/>
                <a:gd name="T7" fmla="*/ 142 h 675"/>
                <a:gd name="T8" fmla="*/ 79 w 447"/>
                <a:gd name="T9" fmla="*/ 142 h 675"/>
                <a:gd name="T10" fmla="*/ 91 w 447"/>
                <a:gd name="T11" fmla="*/ 525 h 675"/>
                <a:gd name="T12" fmla="*/ 205 w 447"/>
                <a:gd name="T13" fmla="*/ 674 h 675"/>
                <a:gd name="T14" fmla="*/ 446 w 447"/>
                <a:gd name="T15" fmla="*/ 674 h 675"/>
                <a:gd name="T16" fmla="*/ 331 w 447"/>
                <a:gd name="T17" fmla="*/ 525 h 675"/>
                <a:gd name="T18" fmla="*/ 331 w 447"/>
                <a:gd name="T19" fmla="*/ 525 h 675"/>
                <a:gd name="T20" fmla="*/ 319 w 447"/>
                <a:gd name="T21" fmla="*/ 14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7" h="675">
                  <a:moveTo>
                    <a:pt x="319" y="142"/>
                  </a:moveTo>
                  <a:lnTo>
                    <a:pt x="415" y="0"/>
                  </a:lnTo>
                  <a:lnTo>
                    <a:pt x="174" y="0"/>
                  </a:lnTo>
                  <a:lnTo>
                    <a:pt x="79" y="142"/>
                  </a:lnTo>
                  <a:lnTo>
                    <a:pt x="79" y="142"/>
                  </a:lnTo>
                  <a:cubicBezTo>
                    <a:pt x="0" y="259"/>
                    <a:pt x="5" y="413"/>
                    <a:pt x="91" y="525"/>
                  </a:cubicBezTo>
                  <a:lnTo>
                    <a:pt x="205" y="674"/>
                  </a:lnTo>
                  <a:lnTo>
                    <a:pt x="446" y="674"/>
                  </a:lnTo>
                  <a:lnTo>
                    <a:pt x="331" y="525"/>
                  </a:lnTo>
                  <a:lnTo>
                    <a:pt x="331" y="525"/>
                  </a:lnTo>
                  <a:cubicBezTo>
                    <a:pt x="245" y="413"/>
                    <a:pt x="240" y="259"/>
                    <a:pt x="319" y="142"/>
                  </a:cubicBezTo>
                </a:path>
              </a:pathLst>
            </a:custGeom>
            <a:solidFill>
              <a:srgbClr val="DAE6F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191">
              <a:extLst>
                <a:ext uri="{FF2B5EF4-FFF2-40B4-BE49-F238E27FC236}">
                  <a16:creationId xmlns:a16="http://schemas.microsoft.com/office/drawing/2014/main" id="{8E030F3A-3369-B748-83CB-9A091225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348" y="4942920"/>
              <a:ext cx="1310083" cy="2422548"/>
            </a:xfrm>
            <a:custGeom>
              <a:avLst/>
              <a:gdLst>
                <a:gd name="connsiteX0" fmla="*/ 567391 w 1800225"/>
                <a:gd name="connsiteY0" fmla="*/ 565 h 3328897"/>
                <a:gd name="connsiteX1" fmla="*/ 745635 w 1800225"/>
                <a:gd name="connsiteY1" fmla="*/ 888715 h 3328897"/>
                <a:gd name="connsiteX2" fmla="*/ 1320254 w 1800225"/>
                <a:gd name="connsiteY2" fmla="*/ 1105459 h 3328897"/>
                <a:gd name="connsiteX3" fmla="*/ 1603200 w 1800225"/>
                <a:gd name="connsiteY3" fmla="*/ 1353344 h 3328897"/>
                <a:gd name="connsiteX4" fmla="*/ 1699178 w 1800225"/>
                <a:gd name="connsiteY4" fmla="*/ 2283846 h 3328897"/>
                <a:gd name="connsiteX5" fmla="*/ 1563114 w 1800225"/>
                <a:gd name="connsiteY5" fmla="*/ 2806674 h 3328897"/>
                <a:gd name="connsiteX6" fmla="*/ 1560625 w 1800225"/>
                <a:gd name="connsiteY6" fmla="*/ 2809445 h 3328897"/>
                <a:gd name="connsiteX7" fmla="*/ 1580264 w 1800225"/>
                <a:gd name="connsiteY7" fmla="*/ 2888400 h 3328897"/>
                <a:gd name="connsiteX8" fmla="*/ 1602675 w 1800225"/>
                <a:gd name="connsiteY8" fmla="*/ 3320137 h 3328897"/>
                <a:gd name="connsiteX9" fmla="*/ 1592715 w 1800225"/>
                <a:gd name="connsiteY9" fmla="*/ 3328897 h 3328897"/>
                <a:gd name="connsiteX10" fmla="*/ 1590225 w 1800225"/>
                <a:gd name="connsiteY10" fmla="*/ 3328897 h 3328897"/>
                <a:gd name="connsiteX11" fmla="*/ 1581509 w 1800225"/>
                <a:gd name="connsiteY11" fmla="*/ 3316382 h 3328897"/>
                <a:gd name="connsiteX12" fmla="*/ 1559098 w 1800225"/>
                <a:gd name="connsiteY12" fmla="*/ 2892154 h 3328897"/>
                <a:gd name="connsiteX13" fmla="*/ 1541667 w 1800225"/>
                <a:gd name="connsiteY13" fmla="*/ 2820824 h 3328897"/>
                <a:gd name="connsiteX14" fmla="*/ 1542912 w 1800225"/>
                <a:gd name="connsiteY14" fmla="*/ 2820824 h 3328897"/>
                <a:gd name="connsiteX15" fmla="*/ 1545054 w 1800225"/>
                <a:gd name="connsiteY15" fmla="*/ 2819532 h 3328897"/>
                <a:gd name="connsiteX16" fmla="*/ 1453723 w 1800225"/>
                <a:gd name="connsiteY16" fmla="*/ 2825773 h 3328897"/>
                <a:gd name="connsiteX17" fmla="*/ 989941 w 1800225"/>
                <a:gd name="connsiteY17" fmla="*/ 2461975 h 3328897"/>
                <a:gd name="connsiteX18" fmla="*/ 587334 w 1800225"/>
                <a:gd name="connsiteY18" fmla="*/ 1888974 h 3328897"/>
                <a:gd name="connsiteX19" fmla="*/ 5237 w 1800225"/>
                <a:gd name="connsiteY19" fmla="*/ 1415626 h 3328897"/>
                <a:gd name="connsiteX20" fmla="*/ 238325 w 1800225"/>
                <a:gd name="connsiteY20" fmla="*/ 958472 h 3328897"/>
                <a:gd name="connsiteX21" fmla="*/ 567391 w 1800225"/>
                <a:gd name="connsiteY21" fmla="*/ 565 h 33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0225" h="3328897">
                  <a:moveTo>
                    <a:pt x="567391" y="565"/>
                  </a:moveTo>
                  <a:cubicBezTo>
                    <a:pt x="918893" y="-20611"/>
                    <a:pt x="874020" y="558617"/>
                    <a:pt x="745635" y="888715"/>
                  </a:cubicBezTo>
                  <a:cubicBezTo>
                    <a:pt x="618496" y="1217568"/>
                    <a:pt x="1424956" y="559863"/>
                    <a:pt x="1320254" y="1105459"/>
                  </a:cubicBezTo>
                  <a:cubicBezTo>
                    <a:pt x="1249205" y="1465452"/>
                    <a:pt x="1292831" y="1457979"/>
                    <a:pt x="1603200" y="1353344"/>
                  </a:cubicBezTo>
                  <a:cubicBezTo>
                    <a:pt x="1863710" y="1266148"/>
                    <a:pt x="1446146" y="2236512"/>
                    <a:pt x="1699178" y="2283846"/>
                  </a:cubicBezTo>
                  <a:cubicBezTo>
                    <a:pt x="1972620" y="2335229"/>
                    <a:pt x="1609564" y="2754469"/>
                    <a:pt x="1563114" y="2806674"/>
                  </a:cubicBezTo>
                  <a:lnTo>
                    <a:pt x="1560625" y="2809445"/>
                  </a:lnTo>
                  <a:lnTo>
                    <a:pt x="1580264" y="2888400"/>
                  </a:lnTo>
                  <a:cubicBezTo>
                    <a:pt x="1633802" y="3143688"/>
                    <a:pt x="1602675" y="3318885"/>
                    <a:pt x="1602675" y="3320137"/>
                  </a:cubicBezTo>
                  <a:cubicBezTo>
                    <a:pt x="1601430" y="3325142"/>
                    <a:pt x="1597695" y="3328897"/>
                    <a:pt x="1592715" y="3328897"/>
                  </a:cubicBezTo>
                  <a:cubicBezTo>
                    <a:pt x="1591470" y="3328897"/>
                    <a:pt x="1590225" y="3328897"/>
                    <a:pt x="1590225" y="3328897"/>
                  </a:cubicBezTo>
                  <a:cubicBezTo>
                    <a:pt x="1583999" y="3327645"/>
                    <a:pt x="1581509" y="3322640"/>
                    <a:pt x="1581509" y="3316382"/>
                  </a:cubicBezTo>
                  <a:cubicBezTo>
                    <a:pt x="1582754" y="3315131"/>
                    <a:pt x="1612636" y="3143688"/>
                    <a:pt x="1559098" y="2892154"/>
                  </a:cubicBezTo>
                  <a:cubicBezTo>
                    <a:pt x="1554118" y="2869629"/>
                    <a:pt x="1547892" y="2845852"/>
                    <a:pt x="1541667" y="2820824"/>
                  </a:cubicBezTo>
                  <a:lnTo>
                    <a:pt x="1542912" y="2820824"/>
                  </a:lnTo>
                  <a:lnTo>
                    <a:pt x="1545054" y="2819532"/>
                  </a:lnTo>
                  <a:lnTo>
                    <a:pt x="1453723" y="2825773"/>
                  </a:lnTo>
                  <a:cubicBezTo>
                    <a:pt x="559125" y="2877691"/>
                    <a:pt x="1414985" y="2529551"/>
                    <a:pt x="989941" y="2461975"/>
                  </a:cubicBezTo>
                  <a:cubicBezTo>
                    <a:pt x="551187" y="2392218"/>
                    <a:pt x="179742" y="2059629"/>
                    <a:pt x="587334" y="1888974"/>
                  </a:cubicBezTo>
                  <a:cubicBezTo>
                    <a:pt x="908921" y="1753198"/>
                    <a:pt x="72546" y="1854096"/>
                    <a:pt x="5237" y="1415626"/>
                  </a:cubicBezTo>
                  <a:cubicBezTo>
                    <a:pt x="-62072" y="975911"/>
                    <a:pt x="547448" y="1314729"/>
                    <a:pt x="238325" y="958472"/>
                  </a:cubicBezTo>
                  <a:cubicBezTo>
                    <a:pt x="-73290" y="600970"/>
                    <a:pt x="215889" y="22987"/>
                    <a:pt x="567391" y="565"/>
                  </a:cubicBezTo>
                  <a:close/>
                </a:path>
              </a:pathLst>
            </a:custGeom>
            <a:solidFill>
              <a:srgbClr val="80E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156">
              <a:extLst>
                <a:ext uri="{FF2B5EF4-FFF2-40B4-BE49-F238E27FC236}">
                  <a16:creationId xmlns:a16="http://schemas.microsoft.com/office/drawing/2014/main" id="{45B805AB-AD78-174E-A37E-929DC5E13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7831" y="5243723"/>
              <a:ext cx="907428" cy="1750892"/>
            </a:xfrm>
            <a:custGeom>
              <a:avLst/>
              <a:gdLst>
                <a:gd name="T0" fmla="*/ 575 w 999"/>
                <a:gd name="T1" fmla="*/ 1233 h 1932"/>
                <a:gd name="T2" fmla="*/ 575 w 999"/>
                <a:gd name="T3" fmla="*/ 1233 h 1932"/>
                <a:gd name="T4" fmla="*/ 490 w 999"/>
                <a:gd name="T5" fmla="*/ 1146 h 1932"/>
                <a:gd name="T6" fmla="*/ 490 w 999"/>
                <a:gd name="T7" fmla="*/ 1146 h 1932"/>
                <a:gd name="T8" fmla="*/ 490 w 999"/>
                <a:gd name="T9" fmla="*/ 1145 h 1932"/>
                <a:gd name="T10" fmla="*/ 490 w 999"/>
                <a:gd name="T11" fmla="*/ 1145 h 1932"/>
                <a:gd name="T12" fmla="*/ 532 w 999"/>
                <a:gd name="T13" fmla="*/ 667 h 1932"/>
                <a:gd name="T14" fmla="*/ 532 w 999"/>
                <a:gd name="T15" fmla="*/ 667 h 1932"/>
                <a:gd name="T16" fmla="*/ 530 w 999"/>
                <a:gd name="T17" fmla="*/ 655 h 1932"/>
                <a:gd name="T18" fmla="*/ 530 w 999"/>
                <a:gd name="T19" fmla="*/ 655 h 1932"/>
                <a:gd name="T20" fmla="*/ 518 w 999"/>
                <a:gd name="T21" fmla="*/ 657 h 1932"/>
                <a:gd name="T22" fmla="*/ 518 w 999"/>
                <a:gd name="T23" fmla="*/ 657 h 1932"/>
                <a:gd name="T24" fmla="*/ 460 w 999"/>
                <a:gd name="T25" fmla="*/ 1112 h 1932"/>
                <a:gd name="T26" fmla="*/ 460 w 999"/>
                <a:gd name="T27" fmla="*/ 1112 h 1932"/>
                <a:gd name="T28" fmla="*/ 136 w 999"/>
                <a:gd name="T29" fmla="*/ 418 h 1932"/>
                <a:gd name="T30" fmla="*/ 136 w 999"/>
                <a:gd name="T31" fmla="*/ 418 h 1932"/>
                <a:gd name="T32" fmla="*/ 176 w 999"/>
                <a:gd name="T33" fmla="*/ 67 h 1932"/>
                <a:gd name="T34" fmla="*/ 176 w 999"/>
                <a:gd name="T35" fmla="*/ 67 h 1932"/>
                <a:gd name="T36" fmla="*/ 171 w 999"/>
                <a:gd name="T37" fmla="*/ 55 h 1932"/>
                <a:gd name="T38" fmla="*/ 171 w 999"/>
                <a:gd name="T39" fmla="*/ 55 h 1932"/>
                <a:gd name="T40" fmla="*/ 160 w 999"/>
                <a:gd name="T41" fmla="*/ 60 h 1932"/>
                <a:gd name="T42" fmla="*/ 160 w 999"/>
                <a:gd name="T43" fmla="*/ 60 h 1932"/>
                <a:gd name="T44" fmla="*/ 121 w 999"/>
                <a:gd name="T45" fmla="*/ 218 h 1932"/>
                <a:gd name="T46" fmla="*/ 18 w 999"/>
                <a:gd name="T47" fmla="*/ 5 h 1932"/>
                <a:gd name="T48" fmla="*/ 18 w 999"/>
                <a:gd name="T49" fmla="*/ 5 h 1932"/>
                <a:gd name="T50" fmla="*/ 6 w 999"/>
                <a:gd name="T51" fmla="*/ 2 h 1932"/>
                <a:gd name="T52" fmla="*/ 6 w 999"/>
                <a:gd name="T53" fmla="*/ 2 h 1932"/>
                <a:gd name="T54" fmla="*/ 3 w 999"/>
                <a:gd name="T55" fmla="*/ 13 h 1932"/>
                <a:gd name="T56" fmla="*/ 117 w 999"/>
                <a:gd name="T57" fmla="*/ 248 h 1932"/>
                <a:gd name="T58" fmla="*/ 117 w 999"/>
                <a:gd name="T59" fmla="*/ 248 h 1932"/>
                <a:gd name="T60" fmla="*/ 118 w 999"/>
                <a:gd name="T61" fmla="*/ 249 h 1932"/>
                <a:gd name="T62" fmla="*/ 118 w 999"/>
                <a:gd name="T63" fmla="*/ 249 h 1932"/>
                <a:gd name="T64" fmla="*/ 119 w 999"/>
                <a:gd name="T65" fmla="*/ 418 h 1932"/>
                <a:gd name="T66" fmla="*/ 119 w 999"/>
                <a:gd name="T67" fmla="*/ 418 h 1932"/>
                <a:gd name="T68" fmla="*/ 563 w 999"/>
                <a:gd name="T69" fmla="*/ 1246 h 1932"/>
                <a:gd name="T70" fmla="*/ 563 w 999"/>
                <a:gd name="T71" fmla="*/ 1246 h 1932"/>
                <a:gd name="T72" fmla="*/ 753 w 999"/>
                <a:gd name="T73" fmla="*/ 1462 h 1932"/>
                <a:gd name="T74" fmla="*/ 753 w 999"/>
                <a:gd name="T75" fmla="*/ 1462 h 1932"/>
                <a:gd name="T76" fmla="*/ 414 w 999"/>
                <a:gd name="T77" fmla="*/ 1445 h 1932"/>
                <a:gd name="T78" fmla="*/ 414 w 999"/>
                <a:gd name="T79" fmla="*/ 1445 h 1932"/>
                <a:gd name="T80" fmla="*/ 410 w 999"/>
                <a:gd name="T81" fmla="*/ 1456 h 1932"/>
                <a:gd name="T82" fmla="*/ 410 w 999"/>
                <a:gd name="T83" fmla="*/ 1456 h 1932"/>
                <a:gd name="T84" fmla="*/ 421 w 999"/>
                <a:gd name="T85" fmla="*/ 1461 h 1932"/>
                <a:gd name="T86" fmla="*/ 421 w 999"/>
                <a:gd name="T87" fmla="*/ 1461 h 1932"/>
                <a:gd name="T88" fmla="*/ 777 w 999"/>
                <a:gd name="T89" fmla="*/ 1497 h 1932"/>
                <a:gd name="T90" fmla="*/ 777 w 999"/>
                <a:gd name="T91" fmla="*/ 1497 h 1932"/>
                <a:gd name="T92" fmla="*/ 779 w 999"/>
                <a:gd name="T93" fmla="*/ 1498 h 1932"/>
                <a:gd name="T94" fmla="*/ 779 w 999"/>
                <a:gd name="T95" fmla="*/ 1498 h 1932"/>
                <a:gd name="T96" fmla="*/ 983 w 999"/>
                <a:gd name="T97" fmla="*/ 1931 h 1932"/>
                <a:gd name="T98" fmla="*/ 983 w 999"/>
                <a:gd name="T99" fmla="*/ 1931 h 1932"/>
                <a:gd name="T100" fmla="*/ 984 w 999"/>
                <a:gd name="T101" fmla="*/ 1931 h 1932"/>
                <a:gd name="T102" fmla="*/ 994 w 999"/>
                <a:gd name="T103" fmla="*/ 1925 h 1932"/>
                <a:gd name="T104" fmla="*/ 994 w 999"/>
                <a:gd name="T105" fmla="*/ 1925 h 1932"/>
                <a:gd name="T106" fmla="*/ 998 w 999"/>
                <a:gd name="T107" fmla="*/ 1921 h 1932"/>
                <a:gd name="T108" fmla="*/ 998 w 999"/>
                <a:gd name="T109" fmla="*/ 1921 h 1932"/>
                <a:gd name="T110" fmla="*/ 575 w 999"/>
                <a:gd name="T111" fmla="*/ 1233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9" h="1932">
                  <a:moveTo>
                    <a:pt x="575" y="1233"/>
                  </a:moveTo>
                  <a:lnTo>
                    <a:pt x="575" y="1233"/>
                  </a:lnTo>
                  <a:cubicBezTo>
                    <a:pt x="548" y="1207"/>
                    <a:pt x="519" y="1177"/>
                    <a:pt x="490" y="1146"/>
                  </a:cubicBezTo>
                  <a:lnTo>
                    <a:pt x="490" y="1146"/>
                  </a:lnTo>
                  <a:cubicBezTo>
                    <a:pt x="490" y="1145"/>
                    <a:pt x="490" y="1145"/>
                    <a:pt x="490" y="1145"/>
                  </a:cubicBezTo>
                  <a:lnTo>
                    <a:pt x="490" y="1145"/>
                  </a:lnTo>
                  <a:cubicBezTo>
                    <a:pt x="383" y="878"/>
                    <a:pt x="530" y="669"/>
                    <a:pt x="532" y="667"/>
                  </a:cubicBezTo>
                  <a:lnTo>
                    <a:pt x="532" y="667"/>
                  </a:lnTo>
                  <a:cubicBezTo>
                    <a:pt x="534" y="663"/>
                    <a:pt x="534" y="657"/>
                    <a:pt x="530" y="655"/>
                  </a:cubicBezTo>
                  <a:lnTo>
                    <a:pt x="530" y="655"/>
                  </a:lnTo>
                  <a:cubicBezTo>
                    <a:pt x="526" y="652"/>
                    <a:pt x="521" y="653"/>
                    <a:pt x="518" y="657"/>
                  </a:cubicBezTo>
                  <a:lnTo>
                    <a:pt x="518" y="657"/>
                  </a:lnTo>
                  <a:cubicBezTo>
                    <a:pt x="517" y="658"/>
                    <a:pt x="378" y="855"/>
                    <a:pt x="460" y="1112"/>
                  </a:cubicBezTo>
                  <a:lnTo>
                    <a:pt x="460" y="1112"/>
                  </a:lnTo>
                  <a:cubicBezTo>
                    <a:pt x="309" y="937"/>
                    <a:pt x="162" y="699"/>
                    <a:pt x="136" y="418"/>
                  </a:cubicBezTo>
                  <a:lnTo>
                    <a:pt x="136" y="418"/>
                  </a:lnTo>
                  <a:cubicBezTo>
                    <a:pt x="116" y="206"/>
                    <a:pt x="176" y="68"/>
                    <a:pt x="176" y="67"/>
                  </a:cubicBezTo>
                  <a:lnTo>
                    <a:pt x="176" y="67"/>
                  </a:lnTo>
                  <a:cubicBezTo>
                    <a:pt x="178" y="63"/>
                    <a:pt x="176" y="57"/>
                    <a:pt x="171" y="55"/>
                  </a:cubicBezTo>
                  <a:lnTo>
                    <a:pt x="171" y="55"/>
                  </a:lnTo>
                  <a:cubicBezTo>
                    <a:pt x="167" y="54"/>
                    <a:pt x="162" y="55"/>
                    <a:pt x="160" y="60"/>
                  </a:cubicBezTo>
                  <a:lnTo>
                    <a:pt x="160" y="60"/>
                  </a:lnTo>
                  <a:cubicBezTo>
                    <a:pt x="158" y="63"/>
                    <a:pt x="134" y="121"/>
                    <a:pt x="121" y="218"/>
                  </a:cubicBezTo>
                  <a:lnTo>
                    <a:pt x="18" y="5"/>
                  </a:lnTo>
                  <a:lnTo>
                    <a:pt x="18" y="5"/>
                  </a:lnTo>
                  <a:cubicBezTo>
                    <a:pt x="16" y="1"/>
                    <a:pt x="11" y="0"/>
                    <a:pt x="6" y="2"/>
                  </a:cubicBezTo>
                  <a:lnTo>
                    <a:pt x="6" y="2"/>
                  </a:lnTo>
                  <a:cubicBezTo>
                    <a:pt x="2" y="3"/>
                    <a:pt x="0" y="9"/>
                    <a:pt x="3" y="13"/>
                  </a:cubicBezTo>
                  <a:lnTo>
                    <a:pt x="117" y="248"/>
                  </a:lnTo>
                  <a:lnTo>
                    <a:pt x="117" y="248"/>
                  </a:lnTo>
                  <a:lnTo>
                    <a:pt x="118" y="249"/>
                  </a:lnTo>
                  <a:lnTo>
                    <a:pt x="118" y="249"/>
                  </a:lnTo>
                  <a:cubicBezTo>
                    <a:pt x="114" y="298"/>
                    <a:pt x="113" y="354"/>
                    <a:pt x="119" y="418"/>
                  </a:cubicBezTo>
                  <a:lnTo>
                    <a:pt x="119" y="418"/>
                  </a:lnTo>
                  <a:cubicBezTo>
                    <a:pt x="152" y="777"/>
                    <a:pt x="378" y="1066"/>
                    <a:pt x="563" y="1246"/>
                  </a:cubicBezTo>
                  <a:lnTo>
                    <a:pt x="563" y="1246"/>
                  </a:lnTo>
                  <a:cubicBezTo>
                    <a:pt x="638" y="1318"/>
                    <a:pt x="701" y="1391"/>
                    <a:pt x="753" y="1462"/>
                  </a:cubicBezTo>
                  <a:lnTo>
                    <a:pt x="753" y="1462"/>
                  </a:lnTo>
                  <a:cubicBezTo>
                    <a:pt x="595" y="1375"/>
                    <a:pt x="416" y="1444"/>
                    <a:pt x="414" y="1445"/>
                  </a:cubicBezTo>
                  <a:lnTo>
                    <a:pt x="414" y="1445"/>
                  </a:lnTo>
                  <a:cubicBezTo>
                    <a:pt x="410" y="1447"/>
                    <a:pt x="408" y="1452"/>
                    <a:pt x="410" y="1456"/>
                  </a:cubicBezTo>
                  <a:lnTo>
                    <a:pt x="410" y="1456"/>
                  </a:lnTo>
                  <a:cubicBezTo>
                    <a:pt x="412" y="1460"/>
                    <a:pt x="416" y="1463"/>
                    <a:pt x="421" y="1461"/>
                  </a:cubicBezTo>
                  <a:lnTo>
                    <a:pt x="421" y="1461"/>
                  </a:lnTo>
                  <a:cubicBezTo>
                    <a:pt x="423" y="1460"/>
                    <a:pt x="619" y="1385"/>
                    <a:pt x="777" y="1497"/>
                  </a:cubicBezTo>
                  <a:lnTo>
                    <a:pt x="777" y="1497"/>
                  </a:lnTo>
                  <a:cubicBezTo>
                    <a:pt x="777" y="1498"/>
                    <a:pt x="778" y="1498"/>
                    <a:pt x="779" y="1498"/>
                  </a:cubicBezTo>
                  <a:lnTo>
                    <a:pt x="779" y="1498"/>
                  </a:lnTo>
                  <a:cubicBezTo>
                    <a:pt x="890" y="1659"/>
                    <a:pt x="951" y="1810"/>
                    <a:pt x="983" y="1931"/>
                  </a:cubicBezTo>
                  <a:lnTo>
                    <a:pt x="983" y="1931"/>
                  </a:lnTo>
                  <a:lnTo>
                    <a:pt x="984" y="1931"/>
                  </a:lnTo>
                  <a:lnTo>
                    <a:pt x="994" y="1925"/>
                  </a:lnTo>
                  <a:lnTo>
                    <a:pt x="994" y="1925"/>
                  </a:lnTo>
                  <a:cubicBezTo>
                    <a:pt x="994" y="1925"/>
                    <a:pt x="996" y="1923"/>
                    <a:pt x="998" y="1921"/>
                  </a:cubicBezTo>
                  <a:lnTo>
                    <a:pt x="998" y="1921"/>
                  </a:lnTo>
                  <a:cubicBezTo>
                    <a:pt x="947" y="1735"/>
                    <a:pt x="833" y="1483"/>
                    <a:pt x="575" y="12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193">
              <a:extLst>
                <a:ext uri="{FF2B5EF4-FFF2-40B4-BE49-F238E27FC236}">
                  <a16:creationId xmlns:a16="http://schemas.microsoft.com/office/drawing/2014/main" id="{94C8BB7F-3456-7B4F-BD19-6F449A3C3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4665" y="5105024"/>
              <a:ext cx="1643675" cy="2276444"/>
            </a:xfrm>
            <a:custGeom>
              <a:avLst/>
              <a:gdLst>
                <a:gd name="connsiteX0" fmla="*/ 158928 w 2258624"/>
                <a:gd name="connsiteY0" fmla="*/ 2662461 h 3128131"/>
                <a:gd name="connsiteX1" fmla="*/ 163845 w 2258624"/>
                <a:gd name="connsiteY1" fmla="*/ 2673607 h 3128131"/>
                <a:gd name="connsiteX2" fmla="*/ 172450 w 2258624"/>
                <a:gd name="connsiteY2" fmla="*/ 2678561 h 3128131"/>
                <a:gd name="connsiteX3" fmla="*/ 92551 w 2258624"/>
                <a:gd name="connsiteY3" fmla="*/ 2806125 h 3128131"/>
                <a:gd name="connsiteX4" fmla="*/ 80259 w 2258624"/>
                <a:gd name="connsiteY4" fmla="*/ 3113269 h 3128131"/>
                <a:gd name="connsiteX5" fmla="*/ 74112 w 2258624"/>
                <a:gd name="connsiteY5" fmla="*/ 3126892 h 3128131"/>
                <a:gd name="connsiteX6" fmla="*/ 71654 w 2258624"/>
                <a:gd name="connsiteY6" fmla="*/ 3128131 h 3128131"/>
                <a:gd name="connsiteX7" fmla="*/ 60591 w 2258624"/>
                <a:gd name="connsiteY7" fmla="*/ 3121938 h 3128131"/>
                <a:gd name="connsiteX8" fmla="*/ 72883 w 2258624"/>
                <a:gd name="connsiteY8" fmla="*/ 2797456 h 3128131"/>
                <a:gd name="connsiteX9" fmla="*/ 158928 w 2258624"/>
                <a:gd name="connsiteY9" fmla="*/ 2662461 h 3128131"/>
                <a:gd name="connsiteX10" fmla="*/ 1909739 w 2258624"/>
                <a:gd name="connsiteY10" fmla="*/ 174 h 3128131"/>
                <a:gd name="connsiteX11" fmla="*/ 1974995 w 2258624"/>
                <a:gd name="connsiteY11" fmla="*/ 13452 h 3128131"/>
                <a:gd name="connsiteX12" fmla="*/ 2134487 w 2258624"/>
                <a:gd name="connsiteY12" fmla="*/ 1321239 h 3128131"/>
                <a:gd name="connsiteX13" fmla="*/ 2107073 w 2258624"/>
                <a:gd name="connsiteY13" fmla="*/ 1525698 h 3128131"/>
                <a:gd name="connsiteX14" fmla="*/ 1471601 w 2258624"/>
                <a:gd name="connsiteY14" fmla="*/ 2181462 h 3128131"/>
                <a:gd name="connsiteX15" fmla="*/ 1052937 w 2258624"/>
                <a:gd name="connsiteY15" fmla="*/ 2826005 h 3128131"/>
                <a:gd name="connsiteX16" fmla="*/ 165767 w 2258624"/>
                <a:gd name="connsiteY16" fmla="*/ 2673908 h 3128131"/>
                <a:gd name="connsiteX17" fmla="*/ 361393 w 2258624"/>
                <a:gd name="connsiteY17" fmla="*/ 1775038 h 3128131"/>
                <a:gd name="connsiteX18" fmla="*/ 537082 w 2258624"/>
                <a:gd name="connsiteY18" fmla="*/ 1130494 h 3128131"/>
                <a:gd name="connsiteX19" fmla="*/ 1361951 w 2258624"/>
                <a:gd name="connsiteY19" fmla="*/ 1080626 h 3128131"/>
                <a:gd name="connsiteX20" fmla="*/ 1246071 w 2258624"/>
                <a:gd name="connsiteY20" fmla="*/ 650515 h 3128131"/>
                <a:gd name="connsiteX21" fmla="*/ 1909739 w 2258624"/>
                <a:gd name="connsiteY21" fmla="*/ 174 h 312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58624" h="3128131">
                  <a:moveTo>
                    <a:pt x="158928" y="2662461"/>
                  </a:moveTo>
                  <a:cubicBezTo>
                    <a:pt x="162616" y="2669892"/>
                    <a:pt x="163845" y="2673607"/>
                    <a:pt x="163845" y="2673607"/>
                  </a:cubicBezTo>
                  <a:cubicBezTo>
                    <a:pt x="163845" y="2673607"/>
                    <a:pt x="166304" y="2676084"/>
                    <a:pt x="172450" y="2678561"/>
                  </a:cubicBezTo>
                  <a:cubicBezTo>
                    <a:pt x="138032" y="2719431"/>
                    <a:pt x="110989" y="2761540"/>
                    <a:pt x="92551" y="2806125"/>
                  </a:cubicBezTo>
                  <a:cubicBezTo>
                    <a:pt x="21256" y="2970843"/>
                    <a:pt x="80259" y="3112030"/>
                    <a:pt x="80259" y="3113269"/>
                  </a:cubicBezTo>
                  <a:cubicBezTo>
                    <a:pt x="82717" y="3118223"/>
                    <a:pt x="80259" y="3124415"/>
                    <a:pt x="74112" y="3126892"/>
                  </a:cubicBezTo>
                  <a:cubicBezTo>
                    <a:pt x="74112" y="3128131"/>
                    <a:pt x="72883" y="3128131"/>
                    <a:pt x="71654" y="3128131"/>
                  </a:cubicBezTo>
                  <a:cubicBezTo>
                    <a:pt x="66737" y="3128131"/>
                    <a:pt x="63049" y="3125654"/>
                    <a:pt x="60591" y="3121938"/>
                  </a:cubicBezTo>
                  <a:cubicBezTo>
                    <a:pt x="58133" y="3115746"/>
                    <a:pt x="-2099" y="2970843"/>
                    <a:pt x="72883" y="2797456"/>
                  </a:cubicBezTo>
                  <a:cubicBezTo>
                    <a:pt x="93780" y="2749155"/>
                    <a:pt x="122052" y="2704569"/>
                    <a:pt x="158928" y="2662461"/>
                  </a:cubicBezTo>
                  <a:close/>
                  <a:moveTo>
                    <a:pt x="1909739" y="174"/>
                  </a:moveTo>
                  <a:cubicBezTo>
                    <a:pt x="1931325" y="-944"/>
                    <a:pt x="1952879" y="3322"/>
                    <a:pt x="1974995" y="13452"/>
                  </a:cubicBezTo>
                  <a:cubicBezTo>
                    <a:pt x="2160653" y="98227"/>
                    <a:pt x="2413597" y="1305032"/>
                    <a:pt x="2134487" y="1321239"/>
                  </a:cubicBezTo>
                  <a:cubicBezTo>
                    <a:pt x="1854131" y="1336199"/>
                    <a:pt x="1810519" y="1338693"/>
                    <a:pt x="2107073" y="1525698"/>
                  </a:cubicBezTo>
                  <a:cubicBezTo>
                    <a:pt x="2389921" y="1703976"/>
                    <a:pt x="1910201" y="2185202"/>
                    <a:pt x="1471601" y="2181462"/>
                  </a:cubicBezTo>
                  <a:cubicBezTo>
                    <a:pt x="1033001" y="2177721"/>
                    <a:pt x="1660997" y="2826005"/>
                    <a:pt x="1052937" y="2826005"/>
                  </a:cubicBezTo>
                  <a:cubicBezTo>
                    <a:pt x="377591" y="2826005"/>
                    <a:pt x="165767" y="2673908"/>
                    <a:pt x="165767" y="2673908"/>
                  </a:cubicBezTo>
                  <a:cubicBezTo>
                    <a:pt x="165767" y="2673908"/>
                    <a:pt x="-315199" y="1580553"/>
                    <a:pt x="361393" y="1775038"/>
                  </a:cubicBezTo>
                  <a:cubicBezTo>
                    <a:pt x="944533" y="1940849"/>
                    <a:pt x="338964" y="1282591"/>
                    <a:pt x="537082" y="1130494"/>
                  </a:cubicBezTo>
                  <a:cubicBezTo>
                    <a:pt x="733954" y="978397"/>
                    <a:pt x="1315847" y="1187842"/>
                    <a:pt x="1361951" y="1080626"/>
                  </a:cubicBezTo>
                  <a:cubicBezTo>
                    <a:pt x="1409299" y="972163"/>
                    <a:pt x="866033" y="1040732"/>
                    <a:pt x="1246071" y="650515"/>
                  </a:cubicBezTo>
                  <a:cubicBezTo>
                    <a:pt x="1605861" y="279622"/>
                    <a:pt x="1758635" y="7997"/>
                    <a:pt x="1909739" y="174"/>
                  </a:cubicBezTo>
                  <a:close/>
                </a:path>
              </a:pathLst>
            </a:custGeom>
            <a:solidFill>
              <a:srgbClr val="80E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159">
              <a:extLst>
                <a:ext uri="{FF2B5EF4-FFF2-40B4-BE49-F238E27FC236}">
                  <a16:creationId xmlns:a16="http://schemas.microsoft.com/office/drawing/2014/main" id="{C04F4339-37BF-B64E-81F9-9AA7F814C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9066" y="5431602"/>
              <a:ext cx="1367135" cy="1622973"/>
            </a:xfrm>
            <a:custGeom>
              <a:avLst/>
              <a:gdLst>
                <a:gd name="T0" fmla="*/ 1496 w 1507"/>
                <a:gd name="T1" fmla="*/ 1002 h 1790"/>
                <a:gd name="T2" fmla="*/ 1496 w 1507"/>
                <a:gd name="T3" fmla="*/ 1002 h 1790"/>
                <a:gd name="T4" fmla="*/ 926 w 1507"/>
                <a:gd name="T5" fmla="*/ 1170 h 1790"/>
                <a:gd name="T6" fmla="*/ 926 w 1507"/>
                <a:gd name="T7" fmla="*/ 1170 h 1790"/>
                <a:gd name="T8" fmla="*/ 1218 w 1507"/>
                <a:gd name="T9" fmla="*/ 668 h 1790"/>
                <a:gd name="T10" fmla="*/ 1218 w 1507"/>
                <a:gd name="T11" fmla="*/ 668 h 1790"/>
                <a:gd name="T12" fmla="*/ 1378 w 1507"/>
                <a:gd name="T13" fmla="*/ 9 h 1790"/>
                <a:gd name="T14" fmla="*/ 1378 w 1507"/>
                <a:gd name="T15" fmla="*/ 9 h 1790"/>
                <a:gd name="T16" fmla="*/ 1369 w 1507"/>
                <a:gd name="T17" fmla="*/ 0 h 1790"/>
                <a:gd name="T18" fmla="*/ 1369 w 1507"/>
                <a:gd name="T19" fmla="*/ 0 h 1790"/>
                <a:gd name="T20" fmla="*/ 1361 w 1507"/>
                <a:gd name="T21" fmla="*/ 8 h 1790"/>
                <a:gd name="T22" fmla="*/ 1361 w 1507"/>
                <a:gd name="T23" fmla="*/ 8 h 1790"/>
                <a:gd name="T24" fmla="*/ 1273 w 1507"/>
                <a:gd name="T25" fmla="*/ 456 h 1790"/>
                <a:gd name="T26" fmla="*/ 1273 w 1507"/>
                <a:gd name="T27" fmla="*/ 456 h 1790"/>
                <a:gd name="T28" fmla="*/ 1192 w 1507"/>
                <a:gd name="T29" fmla="*/ 96 h 1790"/>
                <a:gd name="T30" fmla="*/ 1192 w 1507"/>
                <a:gd name="T31" fmla="*/ 96 h 1790"/>
                <a:gd name="T32" fmla="*/ 1181 w 1507"/>
                <a:gd name="T33" fmla="*/ 91 h 1790"/>
                <a:gd name="T34" fmla="*/ 1181 w 1507"/>
                <a:gd name="T35" fmla="*/ 91 h 1790"/>
                <a:gd name="T36" fmla="*/ 1176 w 1507"/>
                <a:gd name="T37" fmla="*/ 102 h 1790"/>
                <a:gd name="T38" fmla="*/ 1176 w 1507"/>
                <a:gd name="T39" fmla="*/ 102 h 1790"/>
                <a:gd name="T40" fmla="*/ 1256 w 1507"/>
                <a:gd name="T41" fmla="*/ 511 h 1790"/>
                <a:gd name="T42" fmla="*/ 1256 w 1507"/>
                <a:gd name="T43" fmla="*/ 511 h 1790"/>
                <a:gd name="T44" fmla="*/ 1256 w 1507"/>
                <a:gd name="T45" fmla="*/ 511 h 1790"/>
                <a:gd name="T46" fmla="*/ 1256 w 1507"/>
                <a:gd name="T47" fmla="*/ 511 h 1790"/>
                <a:gd name="T48" fmla="*/ 1202 w 1507"/>
                <a:gd name="T49" fmla="*/ 661 h 1790"/>
                <a:gd name="T50" fmla="*/ 1202 w 1507"/>
                <a:gd name="T51" fmla="*/ 661 h 1790"/>
                <a:gd name="T52" fmla="*/ 893 w 1507"/>
                <a:gd name="T53" fmla="*/ 1183 h 1790"/>
                <a:gd name="T54" fmla="*/ 893 w 1507"/>
                <a:gd name="T55" fmla="*/ 1183 h 1790"/>
                <a:gd name="T56" fmla="*/ 330 w 1507"/>
                <a:gd name="T57" fmla="*/ 1572 h 1790"/>
                <a:gd name="T58" fmla="*/ 330 w 1507"/>
                <a:gd name="T59" fmla="*/ 1572 h 1790"/>
                <a:gd name="T60" fmla="*/ 215 w 1507"/>
                <a:gd name="T61" fmla="*/ 1621 h 1790"/>
                <a:gd name="T62" fmla="*/ 215 w 1507"/>
                <a:gd name="T63" fmla="*/ 1621 h 1790"/>
                <a:gd name="T64" fmla="*/ 205 w 1507"/>
                <a:gd name="T65" fmla="*/ 1255 h 1790"/>
                <a:gd name="T66" fmla="*/ 205 w 1507"/>
                <a:gd name="T67" fmla="*/ 1255 h 1790"/>
                <a:gd name="T68" fmla="*/ 202 w 1507"/>
                <a:gd name="T69" fmla="*/ 1243 h 1790"/>
                <a:gd name="T70" fmla="*/ 202 w 1507"/>
                <a:gd name="T71" fmla="*/ 1243 h 1790"/>
                <a:gd name="T72" fmla="*/ 190 w 1507"/>
                <a:gd name="T73" fmla="*/ 1246 h 1790"/>
                <a:gd name="T74" fmla="*/ 190 w 1507"/>
                <a:gd name="T75" fmla="*/ 1246 h 1790"/>
                <a:gd name="T76" fmla="*/ 153 w 1507"/>
                <a:gd name="T77" fmla="*/ 1354 h 1790"/>
                <a:gd name="T78" fmla="*/ 153 w 1507"/>
                <a:gd name="T79" fmla="*/ 1354 h 1790"/>
                <a:gd name="T80" fmla="*/ 199 w 1507"/>
                <a:gd name="T81" fmla="*/ 1628 h 1790"/>
                <a:gd name="T82" fmla="*/ 199 w 1507"/>
                <a:gd name="T83" fmla="*/ 1628 h 1790"/>
                <a:gd name="T84" fmla="*/ 0 w 1507"/>
                <a:gd name="T85" fmla="*/ 1776 h 1790"/>
                <a:gd name="T86" fmla="*/ 0 w 1507"/>
                <a:gd name="T87" fmla="*/ 1776 h 1790"/>
                <a:gd name="T88" fmla="*/ 4 w 1507"/>
                <a:gd name="T89" fmla="*/ 1785 h 1790"/>
                <a:gd name="T90" fmla="*/ 4 w 1507"/>
                <a:gd name="T91" fmla="*/ 1785 h 1790"/>
                <a:gd name="T92" fmla="*/ 11 w 1507"/>
                <a:gd name="T93" fmla="*/ 1789 h 1790"/>
                <a:gd name="T94" fmla="*/ 11 w 1507"/>
                <a:gd name="T95" fmla="*/ 1789 h 1790"/>
                <a:gd name="T96" fmla="*/ 336 w 1507"/>
                <a:gd name="T97" fmla="*/ 1588 h 1790"/>
                <a:gd name="T98" fmla="*/ 336 w 1507"/>
                <a:gd name="T99" fmla="*/ 1588 h 1790"/>
                <a:gd name="T100" fmla="*/ 873 w 1507"/>
                <a:gd name="T101" fmla="*/ 1231 h 1790"/>
                <a:gd name="T102" fmla="*/ 873 w 1507"/>
                <a:gd name="T103" fmla="*/ 1231 h 1790"/>
                <a:gd name="T104" fmla="*/ 874 w 1507"/>
                <a:gd name="T105" fmla="*/ 1231 h 1790"/>
                <a:gd name="T106" fmla="*/ 874 w 1507"/>
                <a:gd name="T107" fmla="*/ 1231 h 1790"/>
                <a:gd name="T108" fmla="*/ 1497 w 1507"/>
                <a:gd name="T109" fmla="*/ 1020 h 1790"/>
                <a:gd name="T110" fmla="*/ 1497 w 1507"/>
                <a:gd name="T111" fmla="*/ 1020 h 1790"/>
                <a:gd name="T112" fmla="*/ 1505 w 1507"/>
                <a:gd name="T113" fmla="*/ 1011 h 1790"/>
                <a:gd name="T114" fmla="*/ 1505 w 1507"/>
                <a:gd name="T115" fmla="*/ 1011 h 1790"/>
                <a:gd name="T116" fmla="*/ 1496 w 1507"/>
                <a:gd name="T117" fmla="*/ 1002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7" h="1790">
                  <a:moveTo>
                    <a:pt x="1496" y="1002"/>
                  </a:moveTo>
                  <a:lnTo>
                    <a:pt x="1496" y="1002"/>
                  </a:lnTo>
                  <a:cubicBezTo>
                    <a:pt x="1492" y="1002"/>
                    <a:pt x="1150" y="1026"/>
                    <a:pt x="926" y="1170"/>
                  </a:cubicBezTo>
                  <a:lnTo>
                    <a:pt x="926" y="1170"/>
                  </a:lnTo>
                  <a:cubicBezTo>
                    <a:pt x="1043" y="1029"/>
                    <a:pt x="1142" y="861"/>
                    <a:pt x="1218" y="668"/>
                  </a:cubicBezTo>
                  <a:lnTo>
                    <a:pt x="1218" y="668"/>
                  </a:lnTo>
                  <a:cubicBezTo>
                    <a:pt x="1356" y="321"/>
                    <a:pt x="1377" y="12"/>
                    <a:pt x="1378" y="9"/>
                  </a:cubicBezTo>
                  <a:lnTo>
                    <a:pt x="1378" y="9"/>
                  </a:lnTo>
                  <a:cubicBezTo>
                    <a:pt x="1378" y="5"/>
                    <a:pt x="1374" y="1"/>
                    <a:pt x="1369" y="0"/>
                  </a:cubicBezTo>
                  <a:lnTo>
                    <a:pt x="1369" y="0"/>
                  </a:lnTo>
                  <a:cubicBezTo>
                    <a:pt x="1365" y="0"/>
                    <a:pt x="1361" y="4"/>
                    <a:pt x="1361" y="8"/>
                  </a:cubicBezTo>
                  <a:lnTo>
                    <a:pt x="1361" y="8"/>
                  </a:lnTo>
                  <a:cubicBezTo>
                    <a:pt x="1360" y="11"/>
                    <a:pt x="1347" y="204"/>
                    <a:pt x="1273" y="456"/>
                  </a:cubicBezTo>
                  <a:lnTo>
                    <a:pt x="1273" y="456"/>
                  </a:lnTo>
                  <a:cubicBezTo>
                    <a:pt x="1264" y="311"/>
                    <a:pt x="1195" y="106"/>
                    <a:pt x="1192" y="96"/>
                  </a:cubicBezTo>
                  <a:lnTo>
                    <a:pt x="1192" y="96"/>
                  </a:lnTo>
                  <a:cubicBezTo>
                    <a:pt x="1191" y="92"/>
                    <a:pt x="1186" y="89"/>
                    <a:pt x="1181" y="91"/>
                  </a:cubicBezTo>
                  <a:lnTo>
                    <a:pt x="1181" y="91"/>
                  </a:lnTo>
                  <a:cubicBezTo>
                    <a:pt x="1177" y="93"/>
                    <a:pt x="1174" y="97"/>
                    <a:pt x="1176" y="102"/>
                  </a:cubicBezTo>
                  <a:lnTo>
                    <a:pt x="1176" y="102"/>
                  </a:lnTo>
                  <a:cubicBezTo>
                    <a:pt x="1177" y="105"/>
                    <a:pt x="1267" y="373"/>
                    <a:pt x="1256" y="511"/>
                  </a:cubicBezTo>
                  <a:lnTo>
                    <a:pt x="1256" y="511"/>
                  </a:lnTo>
                  <a:lnTo>
                    <a:pt x="1256" y="511"/>
                  </a:lnTo>
                  <a:lnTo>
                    <a:pt x="1256" y="511"/>
                  </a:lnTo>
                  <a:cubicBezTo>
                    <a:pt x="1241" y="560"/>
                    <a:pt x="1223" y="610"/>
                    <a:pt x="1202" y="661"/>
                  </a:cubicBezTo>
                  <a:lnTo>
                    <a:pt x="1202" y="661"/>
                  </a:lnTo>
                  <a:cubicBezTo>
                    <a:pt x="1122" y="864"/>
                    <a:pt x="1018" y="1039"/>
                    <a:pt x="893" y="1183"/>
                  </a:cubicBezTo>
                  <a:lnTo>
                    <a:pt x="893" y="1183"/>
                  </a:lnTo>
                  <a:cubicBezTo>
                    <a:pt x="737" y="1363"/>
                    <a:pt x="547" y="1494"/>
                    <a:pt x="330" y="1572"/>
                  </a:cubicBezTo>
                  <a:lnTo>
                    <a:pt x="330" y="1572"/>
                  </a:lnTo>
                  <a:cubicBezTo>
                    <a:pt x="289" y="1587"/>
                    <a:pt x="250" y="1603"/>
                    <a:pt x="215" y="1621"/>
                  </a:cubicBezTo>
                  <a:lnTo>
                    <a:pt x="215" y="1621"/>
                  </a:lnTo>
                  <a:cubicBezTo>
                    <a:pt x="111" y="1406"/>
                    <a:pt x="204" y="1256"/>
                    <a:pt x="205" y="1255"/>
                  </a:cubicBezTo>
                  <a:lnTo>
                    <a:pt x="205" y="1255"/>
                  </a:lnTo>
                  <a:cubicBezTo>
                    <a:pt x="207" y="1251"/>
                    <a:pt x="206" y="1246"/>
                    <a:pt x="202" y="1243"/>
                  </a:cubicBezTo>
                  <a:lnTo>
                    <a:pt x="202" y="1243"/>
                  </a:lnTo>
                  <a:cubicBezTo>
                    <a:pt x="198" y="1241"/>
                    <a:pt x="193" y="1242"/>
                    <a:pt x="190" y="1246"/>
                  </a:cubicBezTo>
                  <a:lnTo>
                    <a:pt x="190" y="1246"/>
                  </a:lnTo>
                  <a:cubicBezTo>
                    <a:pt x="189" y="1247"/>
                    <a:pt x="165" y="1286"/>
                    <a:pt x="153" y="1354"/>
                  </a:cubicBezTo>
                  <a:lnTo>
                    <a:pt x="153" y="1354"/>
                  </a:lnTo>
                  <a:cubicBezTo>
                    <a:pt x="143" y="1415"/>
                    <a:pt x="144" y="1512"/>
                    <a:pt x="199" y="1628"/>
                  </a:cubicBezTo>
                  <a:lnTo>
                    <a:pt x="199" y="1628"/>
                  </a:lnTo>
                  <a:cubicBezTo>
                    <a:pt x="115" y="1671"/>
                    <a:pt x="49" y="1720"/>
                    <a:pt x="0" y="1776"/>
                  </a:cubicBezTo>
                  <a:lnTo>
                    <a:pt x="0" y="1776"/>
                  </a:lnTo>
                  <a:cubicBezTo>
                    <a:pt x="3" y="1782"/>
                    <a:pt x="4" y="1785"/>
                    <a:pt x="4" y="1785"/>
                  </a:cubicBezTo>
                  <a:lnTo>
                    <a:pt x="4" y="1785"/>
                  </a:lnTo>
                  <a:cubicBezTo>
                    <a:pt x="4" y="1785"/>
                    <a:pt x="6" y="1787"/>
                    <a:pt x="11" y="1789"/>
                  </a:cubicBezTo>
                  <a:lnTo>
                    <a:pt x="11" y="1789"/>
                  </a:lnTo>
                  <a:cubicBezTo>
                    <a:pt x="81" y="1709"/>
                    <a:pt x="189" y="1641"/>
                    <a:pt x="336" y="1588"/>
                  </a:cubicBezTo>
                  <a:lnTo>
                    <a:pt x="336" y="1588"/>
                  </a:lnTo>
                  <a:cubicBezTo>
                    <a:pt x="541" y="1514"/>
                    <a:pt x="721" y="1394"/>
                    <a:pt x="873" y="1231"/>
                  </a:cubicBezTo>
                  <a:lnTo>
                    <a:pt x="873" y="1231"/>
                  </a:lnTo>
                  <a:cubicBezTo>
                    <a:pt x="873" y="1231"/>
                    <a:pt x="873" y="1231"/>
                    <a:pt x="874" y="1231"/>
                  </a:cubicBezTo>
                  <a:lnTo>
                    <a:pt x="874" y="1231"/>
                  </a:lnTo>
                  <a:cubicBezTo>
                    <a:pt x="1085" y="1048"/>
                    <a:pt x="1493" y="1020"/>
                    <a:pt x="1497" y="1020"/>
                  </a:cubicBezTo>
                  <a:lnTo>
                    <a:pt x="1497" y="1020"/>
                  </a:lnTo>
                  <a:cubicBezTo>
                    <a:pt x="1502" y="1019"/>
                    <a:pt x="1506" y="1015"/>
                    <a:pt x="1505" y="1011"/>
                  </a:cubicBezTo>
                  <a:lnTo>
                    <a:pt x="1505" y="1011"/>
                  </a:lnTo>
                  <a:cubicBezTo>
                    <a:pt x="1505" y="1006"/>
                    <a:pt x="1501" y="1002"/>
                    <a:pt x="1496" y="10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195">
              <a:extLst>
                <a:ext uri="{FF2B5EF4-FFF2-40B4-BE49-F238E27FC236}">
                  <a16:creationId xmlns:a16="http://schemas.microsoft.com/office/drawing/2014/main" id="{1938DDFA-8A2D-2D40-A371-B65983B2B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0844" y="7294423"/>
              <a:ext cx="1143705" cy="854561"/>
            </a:xfrm>
            <a:custGeom>
              <a:avLst/>
              <a:gdLst>
                <a:gd name="connsiteX0" fmla="*/ 162940 w 1571599"/>
                <a:gd name="connsiteY0" fmla="*/ 1065651 h 1174278"/>
                <a:gd name="connsiteX1" fmla="*/ 1419739 w 1571599"/>
                <a:gd name="connsiteY1" fmla="*/ 1065651 h 1174278"/>
                <a:gd name="connsiteX2" fmla="*/ 1474599 w 1571599"/>
                <a:gd name="connsiteY2" fmla="*/ 1119964 h 1174278"/>
                <a:gd name="connsiteX3" fmla="*/ 1419739 w 1571599"/>
                <a:gd name="connsiteY3" fmla="*/ 1174278 h 1174278"/>
                <a:gd name="connsiteX4" fmla="*/ 162940 w 1571599"/>
                <a:gd name="connsiteY4" fmla="*/ 1174278 h 1174278"/>
                <a:gd name="connsiteX5" fmla="*/ 108080 w 1571599"/>
                <a:gd name="connsiteY5" fmla="*/ 1119964 h 1174278"/>
                <a:gd name="connsiteX6" fmla="*/ 162940 w 1571599"/>
                <a:gd name="connsiteY6" fmla="*/ 1065651 h 1174278"/>
                <a:gd name="connsiteX7" fmla="*/ 76865 w 1571599"/>
                <a:gd name="connsiteY7" fmla="*/ 0 h 1174278"/>
                <a:gd name="connsiteX8" fmla="*/ 1497316 w 1571599"/>
                <a:gd name="connsiteY8" fmla="*/ 0 h 1174278"/>
                <a:gd name="connsiteX9" fmla="*/ 1559562 w 1571599"/>
                <a:gd name="connsiteY9" fmla="*/ 35886 h 1174278"/>
                <a:gd name="connsiteX10" fmla="*/ 1525949 w 1571599"/>
                <a:gd name="connsiteY10" fmla="*/ 157156 h 1174278"/>
                <a:gd name="connsiteX11" fmla="*/ 1405192 w 1571599"/>
                <a:gd name="connsiteY11" fmla="*/ 223979 h 1174278"/>
                <a:gd name="connsiteX12" fmla="*/ 167744 w 1571599"/>
                <a:gd name="connsiteY12" fmla="*/ 223979 h 1174278"/>
                <a:gd name="connsiteX13" fmla="*/ 46987 w 1571599"/>
                <a:gd name="connsiteY13" fmla="*/ 162106 h 1174278"/>
                <a:gd name="connsiteX14" fmla="*/ 10884 w 1571599"/>
                <a:gd name="connsiteY14" fmla="*/ 40836 h 1174278"/>
                <a:gd name="connsiteX15" fmla="*/ 12129 w 1571599"/>
                <a:gd name="connsiteY15" fmla="*/ 37124 h 1174278"/>
                <a:gd name="connsiteX16" fmla="*/ 76865 w 1571599"/>
                <a:gd name="connsiteY16" fmla="*/ 0 h 117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1599" h="1174278">
                  <a:moveTo>
                    <a:pt x="162940" y="1065651"/>
                  </a:moveTo>
                  <a:lnTo>
                    <a:pt x="1419739" y="1065651"/>
                  </a:lnTo>
                  <a:cubicBezTo>
                    <a:pt x="1449663" y="1065651"/>
                    <a:pt x="1474599" y="1090339"/>
                    <a:pt x="1474599" y="1119964"/>
                  </a:cubicBezTo>
                  <a:cubicBezTo>
                    <a:pt x="1474599" y="1150824"/>
                    <a:pt x="1449663" y="1174278"/>
                    <a:pt x="1419739" y="1174278"/>
                  </a:cubicBezTo>
                  <a:lnTo>
                    <a:pt x="162940" y="1174278"/>
                  </a:lnTo>
                  <a:cubicBezTo>
                    <a:pt x="131770" y="1174278"/>
                    <a:pt x="108080" y="1150824"/>
                    <a:pt x="108080" y="1119964"/>
                  </a:cubicBezTo>
                  <a:cubicBezTo>
                    <a:pt x="108080" y="1090339"/>
                    <a:pt x="131770" y="1065651"/>
                    <a:pt x="162940" y="1065651"/>
                  </a:cubicBezTo>
                  <a:close/>
                  <a:moveTo>
                    <a:pt x="76865" y="0"/>
                  </a:moveTo>
                  <a:lnTo>
                    <a:pt x="1497316" y="0"/>
                  </a:lnTo>
                  <a:cubicBezTo>
                    <a:pt x="1522214" y="0"/>
                    <a:pt x="1547113" y="13612"/>
                    <a:pt x="1559562" y="35886"/>
                  </a:cubicBezTo>
                  <a:cubicBezTo>
                    <a:pt x="1584460" y="77959"/>
                    <a:pt x="1569521" y="133645"/>
                    <a:pt x="1525949" y="157156"/>
                  </a:cubicBezTo>
                  <a:lnTo>
                    <a:pt x="1405192" y="223979"/>
                  </a:lnTo>
                  <a:lnTo>
                    <a:pt x="167744" y="223979"/>
                  </a:lnTo>
                  <a:lnTo>
                    <a:pt x="46987" y="162106"/>
                  </a:lnTo>
                  <a:cubicBezTo>
                    <a:pt x="3415" y="138594"/>
                    <a:pt x="-12769" y="84147"/>
                    <a:pt x="10884" y="40836"/>
                  </a:cubicBezTo>
                  <a:lnTo>
                    <a:pt x="12129" y="37124"/>
                  </a:lnTo>
                  <a:cubicBezTo>
                    <a:pt x="25823" y="14849"/>
                    <a:pt x="49477" y="0"/>
                    <a:pt x="76865" y="0"/>
                  </a:cubicBezTo>
                  <a:close/>
                </a:path>
              </a:pathLst>
            </a:custGeom>
            <a:solidFill>
              <a:srgbClr val="DAE6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pic>
        <p:nvPicPr>
          <p:cNvPr id="70" name="Obrázek 69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4396494"/>
            <a:ext cx="5501640" cy="1455666"/>
          </a:xfrm>
          <a:prstGeom prst="rect">
            <a:avLst/>
          </a:prstGeom>
          <a:ln>
            <a:solidFill>
              <a:srgbClr val="8496B0"/>
            </a:solidFill>
          </a:ln>
        </p:spPr>
      </p:pic>
    </p:spTree>
    <p:extLst>
      <p:ext uri="{BB962C8B-B14F-4D97-AF65-F5344CB8AC3E}">
        <p14:creationId xmlns:p14="http://schemas.microsoft.com/office/powerpoint/2010/main" val="17233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PUBLIKACE DÁLE OBSAHUJE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05840" y="1401618"/>
            <a:ext cx="11186160" cy="1448262"/>
          </a:xfrm>
          <a:prstGeom prst="rect">
            <a:avLst/>
          </a:prstGeom>
          <a:solidFill>
            <a:srgbClr val="F1F1F1"/>
          </a:solidFill>
        </p:spPr>
        <p:txBody>
          <a:bodyPr wrap="square" lIns="324000" tIns="180000" rIns="216000" bIns="18000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náměty na vlastní výrobu rovnoramenných vah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další inspiraci včetně využití QR kódů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840" y="3053254"/>
            <a:ext cx="9585960" cy="2794548"/>
          </a:xfrm>
          <a:prstGeom prst="rect">
            <a:avLst/>
          </a:prstGeom>
          <a:ln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13902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616B717D-B67B-4729-8152-E18DB42D187C}"/>
              </a:ext>
            </a:extLst>
          </p:cNvPr>
          <p:cNvSpPr/>
          <p:nvPr/>
        </p:nvSpPr>
        <p:spPr>
          <a:xfrm>
            <a:off x="982662" y="1690183"/>
            <a:ext cx="6766878" cy="4321997"/>
          </a:xfrm>
          <a:prstGeom prst="rect">
            <a:avLst/>
          </a:prstGeom>
          <a:solidFill>
            <a:srgbClr val="D5D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796B60F9-311A-4F16-AF34-88775C5B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35806"/>
            <a:ext cx="10833097" cy="415498"/>
          </a:xfrm>
        </p:spPr>
        <p:txBody>
          <a:bodyPr>
            <a:normAutofit fontScale="90000"/>
          </a:bodyPr>
          <a:lstStyle/>
          <a:p>
            <a:r>
              <a:rPr lang="cs-CZ" sz="3300" dirty="0"/>
              <a:t>UVOLNĚNÉ</a:t>
            </a:r>
            <a:r>
              <a:rPr lang="cs-CZ" dirty="0"/>
              <a:t> ÚLOHY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895B7A8-CEB7-4B8F-952F-F02FAEA41F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470973"/>
            <a:ext cx="481500" cy="479873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2DC91FAA-66AC-4F71-92B6-06954B69380C}"/>
              </a:ext>
            </a:extLst>
          </p:cNvPr>
          <p:cNvSpPr/>
          <p:nvPr/>
        </p:nvSpPr>
        <p:spPr>
          <a:xfrm>
            <a:off x="1198884" y="1874286"/>
            <a:ext cx="176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85C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MATEMATIKA </a:t>
            </a:r>
            <a:endParaRPr lang="cs-CZ" dirty="0">
              <a:solidFill>
                <a:srgbClr val="0085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712C4E-A6F8-4B6C-9B50-74735CAAE754}"/>
              </a:ext>
            </a:extLst>
          </p:cNvPr>
          <p:cNvSpPr txBox="1"/>
          <p:nvPr/>
        </p:nvSpPr>
        <p:spPr>
          <a:xfrm>
            <a:off x="1233717" y="2280748"/>
            <a:ext cx="626476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1600" b="1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Úloha M66 (ME05-12)  </a:t>
            </a:r>
            <a:r>
              <a:rPr lang="es-ES" sz="1800" b="1" dirty="0">
                <a:solidFill>
                  <a:srgbClr val="C60C3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Čtení, interpretace</a:t>
            </a:r>
            <a:r>
              <a:rPr lang="cs-CZ" sz="1800" b="1" dirty="0">
                <a:solidFill>
                  <a:srgbClr val="C60C3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s-ES" sz="1800" b="1" dirty="0">
                <a:solidFill>
                  <a:srgbClr val="C60C3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znázornění dat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12CB8F6-CDB2-4C54-A0F0-B8D166029D6C}"/>
              </a:ext>
            </a:extLst>
          </p:cNvPr>
          <p:cNvSpPr txBox="1"/>
          <p:nvPr/>
        </p:nvSpPr>
        <p:spPr>
          <a:xfrm>
            <a:off x="7749540" y="1690182"/>
            <a:ext cx="4128608" cy="1327337"/>
          </a:xfrm>
          <a:prstGeom prst="rect">
            <a:avLst/>
          </a:prstGeom>
          <a:solidFill>
            <a:srgbClr val="99CCFF"/>
          </a:solidFill>
        </p:spPr>
        <p:txBody>
          <a:bodyPr wrap="square" anchor="ctr" anchorCtr="0">
            <a:noAutofit/>
          </a:bodyPr>
          <a:lstStyle/>
          <a:p>
            <a:pPr marL="982663" indent="-890588" defTabSz="5470525">
              <a:spcAft>
                <a:spcPts val="300"/>
              </a:spcAft>
            </a:pPr>
            <a:r>
              <a:rPr lang="cs-CZ" sz="1200" b="1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Cíl úlohy:  	</a:t>
            </a:r>
            <a:r>
              <a:rPr lang="cs-CZ" sz="12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Uspořádání a znázornění dat v podobě, která pomůže odpovědět na položenou otázku</a:t>
            </a:r>
          </a:p>
          <a:p>
            <a:pPr marL="982663" indent="-890588" algn="just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</a:pPr>
            <a:r>
              <a:rPr lang="cs-CZ" sz="1200" b="1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Dovednost:  </a:t>
            </a:r>
            <a:r>
              <a:rPr lang="cs-CZ" sz="12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Používání znalostí</a:t>
            </a:r>
          </a:p>
          <a:p>
            <a:pPr marL="982663" indent="-890588" algn="just">
              <a:lnSpc>
                <a:spcPct val="107000"/>
              </a:lnSpc>
              <a:spcAft>
                <a:spcPts val="300"/>
              </a:spcAft>
            </a:pPr>
            <a:r>
              <a:rPr lang="cs-CZ" sz="1200" b="1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Obtížnost:    </a:t>
            </a:r>
            <a:r>
              <a:rPr lang="cs-CZ" sz="12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06AFB43-C456-4B57-A080-62CE07EF75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15" y="2743704"/>
            <a:ext cx="3304519" cy="171820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4848B54-8A08-446F-9205-D3ADFF4F7B7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87" y="2743705"/>
            <a:ext cx="2527966" cy="309466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24C1300-5DA0-4D79-A917-5398459B76A0}"/>
              </a:ext>
            </a:extLst>
          </p:cNvPr>
          <p:cNvSpPr txBox="1"/>
          <p:nvPr/>
        </p:nvSpPr>
        <p:spPr>
          <a:xfrm>
            <a:off x="1306915" y="4579171"/>
            <a:ext cx="3715697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Tabulka znázorňuje, kolik žáků pátého ročníku slaví narozeniny v každém ročním období.</a:t>
            </a:r>
          </a:p>
          <a:p>
            <a:r>
              <a:rPr lang="cs-CZ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Dokonči sloupcový diagram.</a:t>
            </a:r>
            <a:endParaRPr lang="cs-CZ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3AFAD54-7EF1-4249-8996-016EE2D61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39735"/>
              </p:ext>
            </p:extLst>
          </p:nvPr>
        </p:nvGraphicFramePr>
        <p:xfrm>
          <a:off x="7896882" y="3546328"/>
          <a:ext cx="3918877" cy="1489419"/>
        </p:xfrm>
        <a:graphic>
          <a:graphicData uri="http://schemas.openxmlformats.org/drawingml/2006/table">
            <a:tbl>
              <a:tblPr firstRow="1" firstCol="1" bandRow="1"/>
              <a:tblGrid>
                <a:gridCol w="1815487">
                  <a:extLst>
                    <a:ext uri="{9D8B030D-6E8A-4147-A177-3AD203B41FA5}">
                      <a16:colId xmlns:a16="http://schemas.microsoft.com/office/drawing/2014/main" val="4089434206"/>
                    </a:ext>
                  </a:extLst>
                </a:gridCol>
                <a:gridCol w="701130">
                  <a:extLst>
                    <a:ext uri="{9D8B030D-6E8A-4147-A177-3AD203B41FA5}">
                      <a16:colId xmlns:a16="http://schemas.microsoft.com/office/drawing/2014/main" val="2095171736"/>
                    </a:ext>
                  </a:extLst>
                </a:gridCol>
                <a:gridCol w="701130">
                  <a:extLst>
                    <a:ext uri="{9D8B030D-6E8A-4147-A177-3AD203B41FA5}">
                      <a16:colId xmlns:a16="http://schemas.microsoft.com/office/drawing/2014/main" val="3508142766"/>
                    </a:ext>
                  </a:extLst>
                </a:gridCol>
                <a:gridCol w="701130">
                  <a:extLst>
                    <a:ext uri="{9D8B030D-6E8A-4147-A177-3AD203B41FA5}">
                      <a16:colId xmlns:a16="http://schemas.microsoft.com/office/drawing/2014/main" val="1492560480"/>
                    </a:ext>
                  </a:extLst>
                </a:gridCol>
              </a:tblGrid>
              <a:tr h="271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Úspěšnost (%)</a:t>
                      </a:r>
                      <a:endParaRPr lang="cs-CZ" sz="120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Celkem</a:t>
                      </a:r>
                      <a:endParaRPr lang="cs-CZ" sz="120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Dívky</a:t>
                      </a:r>
                      <a:endParaRPr lang="cs-CZ" sz="120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Chlapci</a:t>
                      </a:r>
                      <a:endParaRPr lang="cs-CZ" sz="120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15470"/>
                  </a:ext>
                </a:extLst>
              </a:tr>
              <a:tr h="271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Česká republika (2011)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49,8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41,4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08947"/>
                  </a:ext>
                </a:extLst>
              </a:tr>
              <a:tr h="271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Česká republika (2015)</a:t>
                      </a:r>
                      <a:endParaRPr lang="cs-CZ" sz="1200" i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57,1</a:t>
                      </a:r>
                      <a:endParaRPr lang="cs-C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55,5</a:t>
                      </a:r>
                      <a:endParaRPr lang="cs-C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58,5</a:t>
                      </a:r>
                      <a:endParaRPr lang="cs-C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81736"/>
                  </a:ext>
                </a:extLst>
              </a:tr>
              <a:tr h="271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Česká republika (2019)</a:t>
                      </a:r>
                      <a:endParaRPr lang="cs-CZ" sz="1200" i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54,2</a:t>
                      </a:r>
                      <a:endParaRPr lang="cs-CZ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53,9</a:t>
                      </a:r>
                      <a:endParaRPr lang="cs-C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54,6</a:t>
                      </a:r>
                      <a:endParaRPr lang="cs-C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35161"/>
                  </a:ext>
                </a:extLst>
              </a:tr>
              <a:tr h="271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Mezinárodní průměr (2019)</a:t>
                      </a:r>
                      <a:endParaRPr lang="cs-CZ" sz="1200" i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57,1</a:t>
                      </a:r>
                      <a:endParaRPr lang="cs-CZ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56,9</a:t>
                      </a:r>
                      <a:endParaRPr lang="cs-C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57,3</a:t>
                      </a:r>
                      <a:endParaRPr lang="cs-C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439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084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17587D1B-4629-4E4C-8DD3-806F2BC46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t="7834" r="-96" b="46453"/>
          <a:stretch/>
        </p:blipFill>
        <p:spPr>
          <a:xfrm>
            <a:off x="-11575" y="-11575"/>
            <a:ext cx="12203575" cy="3715474"/>
          </a:xfr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A62B5974-184A-0F42-ACAC-B27F7CD2C6B1}"/>
              </a:ext>
            </a:extLst>
          </p:cNvPr>
          <p:cNvSpPr/>
          <p:nvPr/>
        </p:nvSpPr>
        <p:spPr>
          <a:xfrm rot="10800000">
            <a:off x="943732" y="3277010"/>
            <a:ext cx="1322173" cy="1139805"/>
          </a:xfrm>
          <a:prstGeom prst="triangle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Obdélník 1"/>
          <p:cNvSpPr/>
          <p:nvPr/>
        </p:nvSpPr>
        <p:spPr>
          <a:xfrm>
            <a:off x="1943931" y="4035279"/>
            <a:ext cx="9808041" cy="15379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PROJEKTY JAKO PŘÍLEŽITOST K MEZIPŘEDMĚTOVÝM VZTAHŮM, PRÁCI S DATY A ROZVOJI ČTENÁŘSKÉ GRAMOTNOSTI </a:t>
            </a:r>
          </a:p>
        </p:txBody>
      </p:sp>
    </p:spTree>
    <p:extLst>
      <p:ext uri="{BB962C8B-B14F-4D97-AF65-F5344CB8AC3E}">
        <p14:creationId xmlns:p14="http://schemas.microsoft.com/office/powerpoint/2010/main" val="57031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TÝDEN ZDRAVÍ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6870" y="1288889"/>
            <a:ext cx="6297814" cy="434506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807332" y="1423686"/>
            <a:ext cx="5406227" cy="4210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C5A51EAF-75A4-4405-801B-BD28FDFFC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776990"/>
              </p:ext>
            </p:extLst>
          </p:nvPr>
        </p:nvGraphicFramePr>
        <p:xfrm>
          <a:off x="7302036" y="1467070"/>
          <a:ext cx="4653023" cy="416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7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SPOLUPRÁCE S RODINOU</a:t>
            </a:r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1111170" y="1990896"/>
            <a:ext cx="4722471" cy="3310359"/>
          </a:xfrm>
          <a:prstGeom prst="wedgeRoundRectCallout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„Žáky velmi bavilo sbírat účtenky z nákupů, třídit z nich ovoce a zeleninu a poté ve skupinkách počítat, která rodina utratí týdně více či méně za nákupy ovoce </a:t>
            </a:r>
            <a:b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a zeleniny.“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134584" y="1990896"/>
            <a:ext cx="5660020" cy="3310359"/>
          </a:xfrm>
          <a:prstGeom prst="wedgeRoundRectCallou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„Do projektu se aktivně zapojili</a:t>
            </a:r>
            <a:br>
              <a:rPr lang="cs-CZ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rodiče celé třídy. Dopolední svačinky vždy sestavili z různých druhů ovoce </a:t>
            </a:r>
          </a:p>
          <a:p>
            <a:pPr algn="ctr"/>
            <a:r>
              <a:rPr lang="cs-CZ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zeleniny, které žáci zaznamenávali do grafů a pak vyhodnotili. Tato část projektu žáky nesmírně bavila.“</a:t>
            </a:r>
          </a:p>
        </p:txBody>
      </p:sp>
      <p:sp>
        <p:nvSpPr>
          <p:cNvPr id="5" name="Obdélník 4"/>
          <p:cNvSpPr/>
          <p:nvPr/>
        </p:nvSpPr>
        <p:spPr>
          <a:xfrm>
            <a:off x="1" y="1178011"/>
            <a:ext cx="3854370" cy="388696"/>
          </a:xfrm>
          <a:prstGeom prst="rect">
            <a:avLst/>
          </a:prstGeom>
          <a:solidFill>
            <a:srgbClr val="44546A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výroky učitelů o realizaci projektu</a:t>
            </a:r>
          </a:p>
        </p:txBody>
      </p:sp>
    </p:spTree>
    <p:extLst>
      <p:ext uri="{BB962C8B-B14F-4D97-AF65-F5344CB8AC3E}">
        <p14:creationId xmlns:p14="http://schemas.microsoft.com/office/powerpoint/2010/main" val="24224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PODPORA MANIPULATIVNÍCH ČINNOSTÍ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1111170" y="1990896"/>
            <a:ext cx="4722471" cy="3310359"/>
          </a:xfrm>
          <a:prstGeom prst="wedgeRoundRectCallout">
            <a:avLst/>
          </a:prstGeom>
          <a:solidFill>
            <a:srgbClr val="00B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„</a:t>
            </a:r>
            <a:r>
              <a:rPr lang="cs-CZ" sz="2200" dirty="0">
                <a:latin typeface="Segoe UI" panose="020B0502040204020203" pitchFamily="34" charset="0"/>
                <a:cs typeface="Segoe UI" panose="020B0502040204020203" pitchFamily="34" charset="0"/>
              </a:rPr>
              <a:t>Žáky bavilo, když dělili části ovoce na poloviny a čtvrtiny. Starší chtěli zjistit, jak se to dá dělit dál, takže jsme dělali osminy a šestnáctiny. Následná výroba ovocného salátu udělala žákům radost. Zábavná byla i ochutnávka ovoce a zeleniny.“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44567" y="2133892"/>
            <a:ext cx="5256496" cy="31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3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32639" cy="812885"/>
          </a:xfrm>
        </p:spPr>
        <p:txBody>
          <a:bodyPr>
            <a:normAutofit/>
          </a:bodyPr>
          <a:lstStyle/>
          <a:p>
            <a:r>
              <a:rPr lang="cs-CZ" dirty="0"/>
              <a:t>PŘÍLEŽITOSTI VZEŠLÉ Z REALIZACE PROJEKTŮ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861446" y="1388026"/>
            <a:ext cx="271513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Žáci potřebují otázky </a:t>
            </a:r>
            <a:b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nejen zodpovídat, </a:t>
            </a:r>
            <a:b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ale i aktivně tvořit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950858" y="2577510"/>
            <a:ext cx="2429643" cy="3001487"/>
          </a:xfrm>
          <a:prstGeom prst="wedgeRoundRectCallout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„Nejobtížnější pro žáky bylo, když jsem jim navrhla, aby sami zkusili vytvořit otázky týkající se předložených grafů.“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3576577" y="1371944"/>
            <a:ext cx="0" cy="43811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3772653" y="1388026"/>
            <a:ext cx="3254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Čtenářská gramotnost</a:t>
            </a:r>
            <a:b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 základ všeho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3884756" y="2210765"/>
            <a:ext cx="2990606" cy="3368232"/>
          </a:xfrm>
          <a:prstGeom prst="wedgeRoundRectCallout">
            <a:avLst/>
          </a:prstGeom>
          <a:solidFill>
            <a:srgbClr val="D5D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„Nejobtížnější bylo čtení s porozuměním. Musela jsem žáky opakovaně upozorňovat, aby si text znovu přečetli, aby mu porozuměli. Někteří žáci často potřebovali moji pomoc.“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7321921" y="1425664"/>
            <a:ext cx="0" cy="43811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7511970" y="1371944"/>
            <a:ext cx="435887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Formulace zadání umožňuje gradaci obtížnosti</a:t>
            </a:r>
            <a:r>
              <a:rPr lang="cs-CZ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(tématem tvorby otázek se zabývá i Publikace s uvolněnými úlohami z mezinárodního šetření PIRLS 2016 – na webu)</a:t>
            </a:r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7616868" y="2986269"/>
            <a:ext cx="4253972" cy="2526332"/>
          </a:xfrm>
          <a:prstGeom prst="wedgeRoundRectCallout">
            <a:avLst/>
          </a:prstGeom>
          <a:solidFill>
            <a:srgbClr val="849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„Těžké také bylo pochopit otázku u úkolu Denní spotřeba ovoce </a:t>
            </a:r>
            <a:b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a zeleniny v zemích EU. Žáci měli potvrdit, či vyvrátit negativně formulované tvrzení „Není pravda, že … ".</a:t>
            </a: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462BA9-B005-499B-B9C2-DB473B73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88" y="2250444"/>
            <a:ext cx="10833097" cy="747897"/>
          </a:xfrm>
        </p:spPr>
        <p:txBody>
          <a:bodyPr>
            <a:normAutofit fontScale="90000"/>
          </a:bodyPr>
          <a:lstStyle/>
          <a:p>
            <a:pPr algn="l"/>
            <a:r>
              <a:rPr lang="cs-CZ" sz="4800" b="1" dirty="0">
                <a:solidFill>
                  <a:srgbClr val="0073CF"/>
                </a:solidFill>
              </a:rPr>
              <a:t>Děkuji za pozornost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D862C39-E7BF-4E9F-9E56-C467331DEE80}"/>
              </a:ext>
            </a:extLst>
          </p:cNvPr>
          <p:cNvSpPr>
            <a:spLocks/>
          </p:cNvSpPr>
          <p:nvPr/>
        </p:nvSpPr>
        <p:spPr bwMode="auto">
          <a:xfrm>
            <a:off x="1169766" y="4173769"/>
            <a:ext cx="30163" cy="49213"/>
          </a:xfrm>
          <a:custGeom>
            <a:avLst/>
            <a:gdLst>
              <a:gd name="T0" fmla="*/ 14 w 19"/>
              <a:gd name="T1" fmla="*/ 31 h 31"/>
              <a:gd name="T2" fmla="*/ 12 w 19"/>
              <a:gd name="T3" fmla="*/ 30 h 31"/>
              <a:gd name="T4" fmla="*/ 3 w 19"/>
              <a:gd name="T5" fmla="*/ 9 h 31"/>
              <a:gd name="T6" fmla="*/ 8 w 19"/>
              <a:gd name="T7" fmla="*/ 1 h 31"/>
              <a:gd name="T8" fmla="*/ 16 w 19"/>
              <a:gd name="T9" fmla="*/ 1 h 31"/>
              <a:gd name="T10" fmla="*/ 19 w 19"/>
              <a:gd name="T11" fmla="*/ 1 h 31"/>
              <a:gd name="T12" fmla="*/ 14 w 19"/>
              <a:gd name="T13" fmla="*/ 12 h 31"/>
              <a:gd name="T14" fmla="*/ 14 w 19"/>
              <a:gd name="T1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31">
                <a:moveTo>
                  <a:pt x="14" y="31"/>
                </a:moveTo>
                <a:cubicBezTo>
                  <a:pt x="12" y="30"/>
                  <a:pt x="12" y="30"/>
                  <a:pt x="12" y="30"/>
                </a:cubicBezTo>
                <a:cubicBezTo>
                  <a:pt x="3" y="28"/>
                  <a:pt x="0" y="21"/>
                  <a:pt x="3" y="9"/>
                </a:cubicBezTo>
                <a:cubicBezTo>
                  <a:pt x="5" y="5"/>
                  <a:pt x="6" y="2"/>
                  <a:pt x="8" y="1"/>
                </a:cubicBezTo>
                <a:cubicBezTo>
                  <a:pt x="10" y="0"/>
                  <a:pt x="12" y="0"/>
                  <a:pt x="1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6" y="5"/>
                  <a:pt x="15" y="8"/>
                  <a:pt x="14" y="12"/>
                </a:cubicBezTo>
                <a:cubicBezTo>
                  <a:pt x="12" y="18"/>
                  <a:pt x="12" y="24"/>
                  <a:pt x="14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A206E97-BD0E-4273-BCEA-AC8399324BF2}"/>
              </a:ext>
            </a:extLst>
          </p:cNvPr>
          <p:cNvSpPr txBox="1"/>
          <p:nvPr/>
        </p:nvSpPr>
        <p:spPr>
          <a:xfrm>
            <a:off x="1071248" y="3310135"/>
            <a:ext cx="6975539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cs typeface="Segoe UI Semibold" panose="020B0702040204020203" pitchFamily="34" charset="0"/>
              </a:rPr>
              <a:t>Ing. Dana Pražáková, Ph.D.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metodik aktivity Spolupráce v projektu Komplexní systém hodnocení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9AE9F13-7FFC-4326-B2F1-026CDB5ADAB4}"/>
              </a:ext>
            </a:extLst>
          </p:cNvPr>
          <p:cNvSpPr txBox="1"/>
          <p:nvPr/>
        </p:nvSpPr>
        <p:spPr>
          <a:xfrm>
            <a:off x="1425609" y="4341381"/>
            <a:ext cx="247777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600" u="sng" dirty="0">
                <a:cs typeface="Segoe UI Semibold" panose="020B0702040204020203" pitchFamily="34" charset="0"/>
              </a:rPr>
              <a:t>dana.prazakova@csicr.cz</a:t>
            </a:r>
            <a:r>
              <a:rPr lang="cs-CZ" sz="1600" dirty="0"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2333FE1-3548-49CB-B9AF-6D508D1ABE13}"/>
              </a:ext>
            </a:extLst>
          </p:cNvPr>
          <p:cNvSpPr txBox="1"/>
          <p:nvPr/>
        </p:nvSpPr>
        <p:spPr>
          <a:xfrm>
            <a:off x="8403911" y="3488635"/>
            <a:ext cx="42545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ČESKÁ ŠKOLNÍ INSPEKCE</a:t>
            </a:r>
            <a:br>
              <a:rPr lang="cs-CZ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cs-CZ" dirty="0">
                <a:solidFill>
                  <a:schemeClr val="bg1"/>
                </a:solidFill>
                <a:cs typeface="Segoe UI Semibold" panose="020B0702040204020203" pitchFamily="34" charset="0"/>
              </a:rPr>
              <a:t>Fráni Šrámka 37, 150 21  Praha 5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8" y="4290114"/>
            <a:ext cx="419771" cy="3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9000">
        <p:fade/>
      </p:transition>
    </mc:Choice>
    <mc:Fallback xmlns="">
      <p:transition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03784" y="3814715"/>
            <a:ext cx="5311839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  <a:spcAft>
                <a:spcPts val="3600"/>
              </a:spcAft>
            </a:pPr>
            <a:r>
              <a:rPr lang="cs-CZ" sz="3600" b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ZJIŠTĚNÍ Z DOTAZNÍKŮ</a:t>
            </a: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3" b="28903"/>
          <a:stretch>
            <a:fillRect/>
          </a:stretch>
        </p:blipFill>
        <p:spPr/>
      </p:pic>
      <p:sp>
        <p:nvSpPr>
          <p:cNvPr id="9" name="Triangle 7">
            <a:extLst>
              <a:ext uri="{FF2B5EF4-FFF2-40B4-BE49-F238E27FC236}">
                <a16:creationId xmlns:a16="http://schemas.microsoft.com/office/drawing/2014/main" id="{A62B5974-184A-0F42-ACAC-B27F7CD2C6B1}"/>
              </a:ext>
            </a:extLst>
          </p:cNvPr>
          <p:cNvSpPr/>
          <p:nvPr/>
        </p:nvSpPr>
        <p:spPr>
          <a:xfrm rot="10800000">
            <a:off x="1381611" y="3275074"/>
            <a:ext cx="1322173" cy="1139805"/>
          </a:xfrm>
          <a:prstGeom prst="triangle">
            <a:avLst/>
          </a:prstGeom>
          <a:solidFill>
            <a:srgbClr val="00B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BA586AE-EE05-8E4B-BE7E-CFD3B5049A1D}"/>
              </a:ext>
            </a:extLst>
          </p:cNvPr>
          <p:cNvSpPr txBox="1"/>
          <p:nvPr/>
        </p:nvSpPr>
        <p:spPr>
          <a:xfrm>
            <a:off x="1839758" y="3428884"/>
            <a:ext cx="405881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cs-CZ" sz="3000" b="1" dirty="0">
                <a:solidFill>
                  <a:schemeClr val="bg1"/>
                </a:solidFill>
                <a:latin typeface="Segoe UI" panose="020B0502040204020203" pitchFamily="34" charset="0"/>
                <a:ea typeface="League Spartan" charset="0"/>
                <a:cs typeface="Segoe UI" panose="020B0502040204020203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Segoe UI" panose="020B0502040204020203" pitchFamily="34" charset="0"/>
              <a:ea typeface="League Spartan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8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076DC77-82AA-4E77-BA5C-1834B56B6E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1" y="358703"/>
            <a:ext cx="481500" cy="47987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3A4D7C4-5D49-4450-8118-13BCFF849B04}"/>
              </a:ext>
            </a:extLst>
          </p:cNvPr>
          <p:cNvSpPr/>
          <p:nvPr/>
        </p:nvSpPr>
        <p:spPr>
          <a:xfrm>
            <a:off x="0" y="1043002"/>
            <a:ext cx="12192000" cy="485500"/>
          </a:xfrm>
          <a:prstGeom prst="rect">
            <a:avLst/>
          </a:prstGeom>
          <a:solidFill>
            <a:srgbClr val="00BFAC"/>
          </a:solidFill>
        </p:spPr>
        <p:txBody>
          <a:bodyPr wrap="square" anchor="ctr">
            <a:noAutofit/>
          </a:bodyPr>
          <a:lstStyle/>
          <a:p>
            <a:pPr marL="892175"/>
            <a:r>
              <a:rPr lang="cs-CZ" sz="2000" b="1" i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Jak byste ohodnotil/a úroveň následujících aspektů ve vaší škole?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ED6FEB1-88F8-4998-8865-D3E53B09DEA5}"/>
              </a:ext>
            </a:extLst>
          </p:cNvPr>
          <p:cNvGrpSpPr/>
          <p:nvPr/>
        </p:nvGrpSpPr>
        <p:grpSpPr>
          <a:xfrm>
            <a:off x="9144000" y="2112971"/>
            <a:ext cx="2834274" cy="3876349"/>
            <a:chOff x="9437510" y="1885364"/>
            <a:chExt cx="2381110" cy="3465901"/>
          </a:xfrm>
        </p:grpSpPr>
        <p:sp>
          <p:nvSpPr>
            <p:cNvPr id="7" name="Shape 34173">
              <a:extLst>
                <a:ext uri="{FF2B5EF4-FFF2-40B4-BE49-F238E27FC236}">
                  <a16:creationId xmlns:a16="http://schemas.microsoft.com/office/drawing/2014/main" id="{A6FEC290-C34E-4DE1-8687-7908B887CB14}"/>
                </a:ext>
              </a:extLst>
            </p:cNvPr>
            <p:cNvSpPr/>
            <p:nvPr/>
          </p:nvSpPr>
          <p:spPr>
            <a:xfrm>
              <a:off x="9437510" y="2688073"/>
              <a:ext cx="269386" cy="23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" name="Shape 34174">
              <a:extLst>
                <a:ext uri="{FF2B5EF4-FFF2-40B4-BE49-F238E27FC236}">
                  <a16:creationId xmlns:a16="http://schemas.microsoft.com/office/drawing/2014/main" id="{3C88AABE-336C-4E73-86CB-616E67648736}"/>
                </a:ext>
              </a:extLst>
            </p:cNvPr>
            <p:cNvSpPr/>
            <p:nvPr/>
          </p:nvSpPr>
          <p:spPr>
            <a:xfrm>
              <a:off x="10963177" y="2738916"/>
              <a:ext cx="107146" cy="21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Shape 34175">
              <a:extLst>
                <a:ext uri="{FF2B5EF4-FFF2-40B4-BE49-F238E27FC236}">
                  <a16:creationId xmlns:a16="http://schemas.microsoft.com/office/drawing/2014/main" id="{BA785E12-4ACB-4C53-8F16-D77A6950700E}"/>
                </a:ext>
              </a:extLst>
            </p:cNvPr>
            <p:cNvSpPr/>
            <p:nvPr/>
          </p:nvSpPr>
          <p:spPr>
            <a:xfrm>
              <a:off x="11010338" y="3111234"/>
              <a:ext cx="179126" cy="15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34176">
              <a:extLst>
                <a:ext uri="{FF2B5EF4-FFF2-40B4-BE49-F238E27FC236}">
                  <a16:creationId xmlns:a16="http://schemas.microsoft.com/office/drawing/2014/main" id="{E600B4B6-0CF0-4782-8459-0C4568028A76}"/>
                </a:ext>
              </a:extLst>
            </p:cNvPr>
            <p:cNvSpPr/>
            <p:nvPr/>
          </p:nvSpPr>
          <p:spPr>
            <a:xfrm>
              <a:off x="10182443" y="3623415"/>
              <a:ext cx="333646" cy="29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34177">
              <a:extLst>
                <a:ext uri="{FF2B5EF4-FFF2-40B4-BE49-F238E27FC236}">
                  <a16:creationId xmlns:a16="http://schemas.microsoft.com/office/drawing/2014/main" id="{34FA23EE-E7E3-48DA-8065-A85009C5CDF7}"/>
                </a:ext>
              </a:extLst>
            </p:cNvPr>
            <p:cNvSpPr/>
            <p:nvPr/>
          </p:nvSpPr>
          <p:spPr>
            <a:xfrm>
              <a:off x="10455193" y="4855714"/>
              <a:ext cx="198122" cy="16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2" name="Shape 34178">
              <a:extLst>
                <a:ext uri="{FF2B5EF4-FFF2-40B4-BE49-F238E27FC236}">
                  <a16:creationId xmlns:a16="http://schemas.microsoft.com/office/drawing/2014/main" id="{5A8991C2-EA0D-458D-B56B-200A7EC91081}"/>
                </a:ext>
              </a:extLst>
            </p:cNvPr>
            <p:cNvSpPr/>
            <p:nvPr/>
          </p:nvSpPr>
          <p:spPr>
            <a:xfrm>
              <a:off x="11392410" y="2179287"/>
              <a:ext cx="237585" cy="33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extrusionOk="0">
                  <a:moveTo>
                    <a:pt x="6837" y="0"/>
                  </a:moveTo>
                  <a:lnTo>
                    <a:pt x="6304" y="11896"/>
                  </a:lnTo>
                  <a:lnTo>
                    <a:pt x="10115" y="11984"/>
                  </a:lnTo>
                  <a:lnTo>
                    <a:pt x="10387" y="5819"/>
                  </a:lnTo>
                  <a:cubicBezTo>
                    <a:pt x="10807" y="5990"/>
                    <a:pt x="11286" y="6091"/>
                    <a:pt x="11799" y="6080"/>
                  </a:cubicBezTo>
                  <a:cubicBezTo>
                    <a:pt x="12816" y="6059"/>
                    <a:pt x="13721" y="5638"/>
                    <a:pt x="14293" y="5029"/>
                  </a:cubicBezTo>
                  <a:cubicBezTo>
                    <a:pt x="14344" y="4975"/>
                    <a:pt x="14392" y="4920"/>
                    <a:pt x="14437" y="4864"/>
                  </a:cubicBezTo>
                  <a:cubicBezTo>
                    <a:pt x="15870" y="5413"/>
                    <a:pt x="17048" y="6141"/>
                    <a:pt x="17879" y="7040"/>
                  </a:cubicBezTo>
                  <a:cubicBezTo>
                    <a:pt x="19250" y="8523"/>
                    <a:pt x="19623" y="10355"/>
                    <a:pt x="18956" y="12341"/>
                  </a:cubicBezTo>
                  <a:cubicBezTo>
                    <a:pt x="17917" y="15436"/>
                    <a:pt x="14349" y="17736"/>
                    <a:pt x="10109" y="18168"/>
                  </a:cubicBezTo>
                  <a:lnTo>
                    <a:pt x="10109" y="16337"/>
                  </a:lnTo>
                  <a:lnTo>
                    <a:pt x="12811" y="16337"/>
                  </a:lnTo>
                  <a:lnTo>
                    <a:pt x="12811" y="15424"/>
                  </a:lnTo>
                  <a:lnTo>
                    <a:pt x="2958" y="15424"/>
                  </a:lnTo>
                  <a:lnTo>
                    <a:pt x="2958" y="16337"/>
                  </a:lnTo>
                  <a:lnTo>
                    <a:pt x="5665" y="16337"/>
                  </a:lnTo>
                  <a:lnTo>
                    <a:pt x="5665" y="19312"/>
                  </a:lnTo>
                  <a:lnTo>
                    <a:pt x="0" y="19312"/>
                  </a:lnTo>
                  <a:lnTo>
                    <a:pt x="0" y="21600"/>
                  </a:lnTo>
                  <a:lnTo>
                    <a:pt x="15769" y="21600"/>
                  </a:lnTo>
                  <a:lnTo>
                    <a:pt x="15769" y="19312"/>
                  </a:lnTo>
                  <a:lnTo>
                    <a:pt x="11820" y="19312"/>
                  </a:lnTo>
                  <a:cubicBezTo>
                    <a:pt x="16159" y="18468"/>
                    <a:pt x="19703" y="15947"/>
                    <a:pt x="20805" y="12664"/>
                  </a:cubicBezTo>
                  <a:cubicBezTo>
                    <a:pt x="21600" y="10296"/>
                    <a:pt x="21135" y="8089"/>
                    <a:pt x="19462" y="6280"/>
                  </a:cubicBezTo>
                  <a:cubicBezTo>
                    <a:pt x="18352" y="5079"/>
                    <a:pt x="16769" y="4131"/>
                    <a:pt x="14820" y="3462"/>
                  </a:cubicBezTo>
                  <a:cubicBezTo>
                    <a:pt x="14558" y="2431"/>
                    <a:pt x="13305" y="1647"/>
                    <a:pt x="11799" y="1647"/>
                  </a:cubicBezTo>
                  <a:cubicBezTo>
                    <a:pt x="11359" y="1647"/>
                    <a:pt x="10947" y="1715"/>
                    <a:pt x="10568" y="1835"/>
                  </a:cubicBezTo>
                  <a:lnTo>
                    <a:pt x="10642" y="88"/>
                  </a:lnTo>
                  <a:lnTo>
                    <a:pt x="6837" y="0"/>
                  </a:lnTo>
                  <a:close/>
                  <a:moveTo>
                    <a:pt x="11799" y="3017"/>
                  </a:moveTo>
                  <a:cubicBezTo>
                    <a:pt x="12376" y="3012"/>
                    <a:pt x="12879" y="3300"/>
                    <a:pt x="12982" y="3708"/>
                  </a:cubicBezTo>
                  <a:cubicBezTo>
                    <a:pt x="13088" y="4130"/>
                    <a:pt x="12736" y="4539"/>
                    <a:pt x="12167" y="4660"/>
                  </a:cubicBezTo>
                  <a:cubicBezTo>
                    <a:pt x="12051" y="4688"/>
                    <a:pt x="11928" y="4706"/>
                    <a:pt x="11799" y="4706"/>
                  </a:cubicBezTo>
                  <a:cubicBezTo>
                    <a:pt x="11152" y="4706"/>
                    <a:pt x="10625" y="4326"/>
                    <a:pt x="10626" y="3862"/>
                  </a:cubicBezTo>
                  <a:cubicBezTo>
                    <a:pt x="10628" y="3397"/>
                    <a:pt x="11153" y="3023"/>
                    <a:pt x="11799" y="30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Shape 34179">
              <a:extLst>
                <a:ext uri="{FF2B5EF4-FFF2-40B4-BE49-F238E27FC236}">
                  <a16:creationId xmlns:a16="http://schemas.microsoft.com/office/drawing/2014/main" id="{C06185EB-C98E-48F7-B110-265F52EC56F9}"/>
                </a:ext>
              </a:extLst>
            </p:cNvPr>
            <p:cNvSpPr/>
            <p:nvPr/>
          </p:nvSpPr>
          <p:spPr>
            <a:xfrm>
              <a:off x="11087232" y="2498550"/>
              <a:ext cx="371347" cy="40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34180">
              <a:extLst>
                <a:ext uri="{FF2B5EF4-FFF2-40B4-BE49-F238E27FC236}">
                  <a16:creationId xmlns:a16="http://schemas.microsoft.com/office/drawing/2014/main" id="{3887C42A-2D90-4ACB-B4FB-0A67BE55FD25}"/>
                </a:ext>
              </a:extLst>
            </p:cNvPr>
            <p:cNvSpPr/>
            <p:nvPr/>
          </p:nvSpPr>
          <p:spPr>
            <a:xfrm>
              <a:off x="10678238" y="4808212"/>
              <a:ext cx="285873" cy="33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Shape 34181">
              <a:extLst>
                <a:ext uri="{FF2B5EF4-FFF2-40B4-BE49-F238E27FC236}">
                  <a16:creationId xmlns:a16="http://schemas.microsoft.com/office/drawing/2014/main" id="{A3FE7436-B493-4ED1-8BF3-7BB888A0AA2D}"/>
                </a:ext>
              </a:extLst>
            </p:cNvPr>
            <p:cNvSpPr/>
            <p:nvPr/>
          </p:nvSpPr>
          <p:spPr>
            <a:xfrm>
              <a:off x="11314324" y="3464362"/>
              <a:ext cx="210745" cy="18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97" y="15438"/>
                  </a:lnTo>
                  <a:lnTo>
                    <a:pt x="5592" y="20234"/>
                  </a:lnTo>
                  <a:cubicBezTo>
                    <a:pt x="5592" y="20234"/>
                    <a:pt x="0" y="21600"/>
                    <a:pt x="0" y="21600"/>
                  </a:cubicBezTo>
                  <a:close/>
                  <a:moveTo>
                    <a:pt x="6275" y="19576"/>
                  </a:moveTo>
                  <a:lnTo>
                    <a:pt x="2779" y="14780"/>
                  </a:lnTo>
                  <a:lnTo>
                    <a:pt x="14944" y="3046"/>
                  </a:lnTo>
                  <a:lnTo>
                    <a:pt x="18443" y="7840"/>
                  </a:lnTo>
                  <a:cubicBezTo>
                    <a:pt x="18443" y="7840"/>
                    <a:pt x="6275" y="19576"/>
                    <a:pt x="6275" y="19576"/>
                  </a:cubicBezTo>
                  <a:close/>
                  <a:moveTo>
                    <a:pt x="19138" y="7167"/>
                  </a:moveTo>
                  <a:lnTo>
                    <a:pt x="15640" y="2373"/>
                  </a:lnTo>
                  <a:lnTo>
                    <a:pt x="18101" y="0"/>
                  </a:lnTo>
                  <a:lnTo>
                    <a:pt x="21600" y="4794"/>
                  </a:lnTo>
                  <a:cubicBezTo>
                    <a:pt x="21600" y="4794"/>
                    <a:pt x="19138" y="7167"/>
                    <a:pt x="19138" y="71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6" name="Shape 34182">
              <a:extLst>
                <a:ext uri="{FF2B5EF4-FFF2-40B4-BE49-F238E27FC236}">
                  <a16:creationId xmlns:a16="http://schemas.microsoft.com/office/drawing/2014/main" id="{870D5189-BC62-4DC4-9438-34F3A1C801A9}"/>
                </a:ext>
              </a:extLst>
            </p:cNvPr>
            <p:cNvSpPr/>
            <p:nvPr/>
          </p:nvSpPr>
          <p:spPr>
            <a:xfrm>
              <a:off x="11088166" y="3282979"/>
              <a:ext cx="196537" cy="27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7" name="Shape 34183">
              <a:extLst>
                <a:ext uri="{FF2B5EF4-FFF2-40B4-BE49-F238E27FC236}">
                  <a16:creationId xmlns:a16="http://schemas.microsoft.com/office/drawing/2014/main" id="{D9384704-3884-4388-AA36-649C5EA15AC9}"/>
                </a:ext>
              </a:extLst>
            </p:cNvPr>
            <p:cNvSpPr/>
            <p:nvPr/>
          </p:nvSpPr>
          <p:spPr>
            <a:xfrm>
              <a:off x="10423714" y="3393136"/>
              <a:ext cx="209345" cy="2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34184">
              <a:extLst>
                <a:ext uri="{FF2B5EF4-FFF2-40B4-BE49-F238E27FC236}">
                  <a16:creationId xmlns:a16="http://schemas.microsoft.com/office/drawing/2014/main" id="{83A2AF96-248B-475F-81FA-3F662EAFEE29}"/>
                </a:ext>
              </a:extLst>
            </p:cNvPr>
            <p:cNvSpPr/>
            <p:nvPr/>
          </p:nvSpPr>
          <p:spPr>
            <a:xfrm>
              <a:off x="10922869" y="2125549"/>
              <a:ext cx="220872" cy="19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Shape 34185">
              <a:extLst>
                <a:ext uri="{FF2B5EF4-FFF2-40B4-BE49-F238E27FC236}">
                  <a16:creationId xmlns:a16="http://schemas.microsoft.com/office/drawing/2014/main" id="{60892855-1172-4840-A493-B676D28BAA73}"/>
                </a:ext>
              </a:extLst>
            </p:cNvPr>
            <p:cNvSpPr/>
            <p:nvPr/>
          </p:nvSpPr>
          <p:spPr>
            <a:xfrm>
              <a:off x="10656827" y="3402683"/>
              <a:ext cx="154975" cy="20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Shape 34186">
              <a:extLst>
                <a:ext uri="{FF2B5EF4-FFF2-40B4-BE49-F238E27FC236}">
                  <a16:creationId xmlns:a16="http://schemas.microsoft.com/office/drawing/2014/main" id="{1C16A01E-0374-4E2A-96CB-DC930C0AC94B}"/>
                </a:ext>
              </a:extLst>
            </p:cNvPr>
            <p:cNvSpPr/>
            <p:nvPr/>
          </p:nvSpPr>
          <p:spPr>
            <a:xfrm>
              <a:off x="10182184" y="2276988"/>
              <a:ext cx="204111" cy="26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2" y="0"/>
                  </a:moveTo>
                  <a:cubicBezTo>
                    <a:pt x="7324" y="0"/>
                    <a:pt x="4803" y="774"/>
                    <a:pt x="2881" y="2331"/>
                  </a:cubicBezTo>
                  <a:cubicBezTo>
                    <a:pt x="-961" y="5445"/>
                    <a:pt x="-961" y="10493"/>
                    <a:pt x="2881" y="13607"/>
                  </a:cubicBezTo>
                  <a:cubicBezTo>
                    <a:pt x="6005" y="16138"/>
                    <a:pt x="10709" y="16613"/>
                    <a:pt x="14423" y="15030"/>
                  </a:cubicBezTo>
                  <a:cubicBezTo>
                    <a:pt x="14434" y="15103"/>
                    <a:pt x="14466" y="15175"/>
                    <a:pt x="14515" y="15243"/>
                  </a:cubicBezTo>
                  <a:lnTo>
                    <a:pt x="18781" y="21235"/>
                  </a:lnTo>
                  <a:cubicBezTo>
                    <a:pt x="18974" y="21506"/>
                    <a:pt x="19402" y="21600"/>
                    <a:pt x="19736" y="21444"/>
                  </a:cubicBezTo>
                  <a:lnTo>
                    <a:pt x="20091" y="21277"/>
                  </a:lnTo>
                  <a:cubicBezTo>
                    <a:pt x="20425" y="21121"/>
                    <a:pt x="20535" y="20774"/>
                    <a:pt x="20343" y="20503"/>
                  </a:cubicBezTo>
                  <a:lnTo>
                    <a:pt x="16076" y="14515"/>
                  </a:lnTo>
                  <a:cubicBezTo>
                    <a:pt x="16007" y="14419"/>
                    <a:pt x="15903" y="14355"/>
                    <a:pt x="15790" y="14307"/>
                  </a:cubicBezTo>
                  <a:cubicBezTo>
                    <a:pt x="16138" y="14092"/>
                    <a:pt x="16479" y="13864"/>
                    <a:pt x="16797" y="13607"/>
                  </a:cubicBezTo>
                  <a:cubicBezTo>
                    <a:pt x="20639" y="10493"/>
                    <a:pt x="20639" y="5445"/>
                    <a:pt x="16797" y="2331"/>
                  </a:cubicBezTo>
                  <a:cubicBezTo>
                    <a:pt x="14875" y="774"/>
                    <a:pt x="12360" y="0"/>
                    <a:pt x="9842" y="0"/>
                  </a:cubicBezTo>
                  <a:close/>
                  <a:moveTo>
                    <a:pt x="9842" y="1251"/>
                  </a:moveTo>
                  <a:cubicBezTo>
                    <a:pt x="11963" y="1251"/>
                    <a:pt x="14085" y="1909"/>
                    <a:pt x="15704" y="3221"/>
                  </a:cubicBezTo>
                  <a:cubicBezTo>
                    <a:pt x="18942" y="5844"/>
                    <a:pt x="18942" y="10098"/>
                    <a:pt x="15704" y="12722"/>
                  </a:cubicBezTo>
                  <a:cubicBezTo>
                    <a:pt x="12467" y="15345"/>
                    <a:pt x="7217" y="15345"/>
                    <a:pt x="3980" y="12722"/>
                  </a:cubicBezTo>
                  <a:cubicBezTo>
                    <a:pt x="742" y="10098"/>
                    <a:pt x="742" y="5844"/>
                    <a:pt x="3980" y="3221"/>
                  </a:cubicBezTo>
                  <a:cubicBezTo>
                    <a:pt x="5598" y="1909"/>
                    <a:pt x="7720" y="1251"/>
                    <a:pt x="9842" y="12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Shape 34187">
              <a:extLst>
                <a:ext uri="{FF2B5EF4-FFF2-40B4-BE49-F238E27FC236}">
                  <a16:creationId xmlns:a16="http://schemas.microsoft.com/office/drawing/2014/main" id="{8F220C68-A040-49AA-B237-8C7A6E967A6D}"/>
                </a:ext>
              </a:extLst>
            </p:cNvPr>
            <p:cNvSpPr/>
            <p:nvPr/>
          </p:nvSpPr>
          <p:spPr>
            <a:xfrm>
              <a:off x="9756614" y="2795739"/>
              <a:ext cx="219692" cy="15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2" name="Shape 34188">
              <a:extLst>
                <a:ext uri="{FF2B5EF4-FFF2-40B4-BE49-F238E27FC236}">
                  <a16:creationId xmlns:a16="http://schemas.microsoft.com/office/drawing/2014/main" id="{7AE0FBB4-5CD6-402F-9F4D-590F331A5FC2}"/>
                </a:ext>
              </a:extLst>
            </p:cNvPr>
            <p:cNvSpPr/>
            <p:nvPr/>
          </p:nvSpPr>
          <p:spPr>
            <a:xfrm>
              <a:off x="11496790" y="2767054"/>
              <a:ext cx="321830" cy="15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0" y="21600"/>
                  </a:moveTo>
                  <a:cubicBezTo>
                    <a:pt x="3196" y="21301"/>
                    <a:pt x="4520" y="17446"/>
                    <a:pt x="5606" y="13579"/>
                  </a:cubicBezTo>
                  <a:cubicBezTo>
                    <a:pt x="6868" y="17109"/>
                    <a:pt x="8385" y="20522"/>
                    <a:pt x="11056" y="20229"/>
                  </a:cubicBezTo>
                  <a:cubicBezTo>
                    <a:pt x="13700" y="19938"/>
                    <a:pt x="15043" y="16273"/>
                    <a:pt x="16113" y="12527"/>
                  </a:cubicBezTo>
                  <a:cubicBezTo>
                    <a:pt x="17383" y="16099"/>
                    <a:pt x="18898" y="19587"/>
                    <a:pt x="21600" y="19290"/>
                  </a:cubicBezTo>
                  <a:lnTo>
                    <a:pt x="21545" y="16807"/>
                  </a:lnTo>
                  <a:cubicBezTo>
                    <a:pt x="19258" y="17058"/>
                    <a:pt x="18061" y="13947"/>
                    <a:pt x="16772" y="10222"/>
                  </a:cubicBezTo>
                  <a:cubicBezTo>
                    <a:pt x="17878" y="6171"/>
                    <a:pt x="18899" y="2735"/>
                    <a:pt x="21214" y="2481"/>
                  </a:cubicBezTo>
                  <a:lnTo>
                    <a:pt x="21142" y="0"/>
                  </a:lnTo>
                  <a:cubicBezTo>
                    <a:pt x="18416" y="300"/>
                    <a:pt x="17080" y="4165"/>
                    <a:pt x="15994" y="8031"/>
                  </a:cubicBezTo>
                  <a:cubicBezTo>
                    <a:pt x="14732" y="4504"/>
                    <a:pt x="13210" y="1123"/>
                    <a:pt x="10541" y="1416"/>
                  </a:cubicBezTo>
                  <a:cubicBezTo>
                    <a:pt x="7892" y="1708"/>
                    <a:pt x="6571" y="5362"/>
                    <a:pt x="5501" y="9116"/>
                  </a:cubicBezTo>
                  <a:cubicBezTo>
                    <a:pt x="4229" y="5537"/>
                    <a:pt x="2706" y="2023"/>
                    <a:pt x="0" y="2320"/>
                  </a:cubicBezTo>
                  <a:cubicBezTo>
                    <a:pt x="0" y="2320"/>
                    <a:pt x="67" y="4802"/>
                    <a:pt x="67" y="4802"/>
                  </a:cubicBezTo>
                  <a:cubicBezTo>
                    <a:pt x="2361" y="4550"/>
                    <a:pt x="3548" y="7681"/>
                    <a:pt x="4841" y="11421"/>
                  </a:cubicBezTo>
                  <a:cubicBezTo>
                    <a:pt x="3737" y="15462"/>
                    <a:pt x="2709" y="18874"/>
                    <a:pt x="399" y="19128"/>
                  </a:cubicBezTo>
                  <a:lnTo>
                    <a:pt x="470" y="21600"/>
                  </a:lnTo>
                  <a:close/>
                  <a:moveTo>
                    <a:pt x="571" y="17516"/>
                  </a:moveTo>
                  <a:cubicBezTo>
                    <a:pt x="973" y="17463"/>
                    <a:pt x="1323" y="17289"/>
                    <a:pt x="1641" y="17020"/>
                  </a:cubicBezTo>
                  <a:cubicBezTo>
                    <a:pt x="1641" y="17020"/>
                    <a:pt x="1387" y="6572"/>
                    <a:pt x="1387" y="6572"/>
                  </a:cubicBezTo>
                  <a:cubicBezTo>
                    <a:pt x="1058" y="6378"/>
                    <a:pt x="699" y="6290"/>
                    <a:pt x="296" y="6330"/>
                  </a:cubicBezTo>
                  <a:lnTo>
                    <a:pt x="571" y="17516"/>
                  </a:lnTo>
                  <a:close/>
                  <a:moveTo>
                    <a:pt x="2649" y="15637"/>
                  </a:moveTo>
                  <a:cubicBezTo>
                    <a:pt x="3008" y="15009"/>
                    <a:pt x="3317" y="14212"/>
                    <a:pt x="3611" y="13297"/>
                  </a:cubicBezTo>
                  <a:lnTo>
                    <a:pt x="3530" y="9777"/>
                  </a:lnTo>
                  <a:cubicBezTo>
                    <a:pt x="3194" y="8935"/>
                    <a:pt x="2849" y="8211"/>
                    <a:pt x="2462" y="7671"/>
                  </a:cubicBezTo>
                  <a:lnTo>
                    <a:pt x="2649" y="15637"/>
                  </a:lnTo>
                  <a:close/>
                  <a:moveTo>
                    <a:pt x="6265" y="11274"/>
                  </a:moveTo>
                  <a:cubicBezTo>
                    <a:pt x="7335" y="7383"/>
                    <a:pt x="8366" y="4144"/>
                    <a:pt x="10612" y="3897"/>
                  </a:cubicBezTo>
                  <a:cubicBezTo>
                    <a:pt x="12876" y="3648"/>
                    <a:pt x="14062" y="6687"/>
                    <a:pt x="15336" y="10361"/>
                  </a:cubicBezTo>
                  <a:cubicBezTo>
                    <a:pt x="14269" y="14240"/>
                    <a:pt x="13242" y="17500"/>
                    <a:pt x="11001" y="17746"/>
                  </a:cubicBezTo>
                  <a:cubicBezTo>
                    <a:pt x="8738" y="17995"/>
                    <a:pt x="7539" y="14948"/>
                    <a:pt x="6265" y="11274"/>
                  </a:cubicBezTo>
                  <a:close/>
                  <a:moveTo>
                    <a:pt x="8019" y="13315"/>
                  </a:moveTo>
                  <a:cubicBezTo>
                    <a:pt x="8416" y="14295"/>
                    <a:pt x="8827" y="15128"/>
                    <a:pt x="9287" y="15750"/>
                  </a:cubicBezTo>
                  <a:lnTo>
                    <a:pt x="9038" y="6172"/>
                  </a:lnTo>
                  <a:cubicBezTo>
                    <a:pt x="8613" y="6892"/>
                    <a:pt x="8251" y="7817"/>
                    <a:pt x="7906" y="8878"/>
                  </a:cubicBezTo>
                  <a:lnTo>
                    <a:pt x="8019" y="13315"/>
                  </a:lnTo>
                  <a:close/>
                  <a:moveTo>
                    <a:pt x="10389" y="16077"/>
                  </a:moveTo>
                  <a:cubicBezTo>
                    <a:pt x="10611" y="16140"/>
                    <a:pt x="10842" y="16161"/>
                    <a:pt x="11095" y="16128"/>
                  </a:cubicBezTo>
                  <a:cubicBezTo>
                    <a:pt x="11223" y="16112"/>
                    <a:pt x="11344" y="16080"/>
                    <a:pt x="11463" y="16041"/>
                  </a:cubicBezTo>
                  <a:lnTo>
                    <a:pt x="11227" y="5045"/>
                  </a:lnTo>
                  <a:cubicBezTo>
                    <a:pt x="11108" y="5036"/>
                    <a:pt x="10985" y="5039"/>
                    <a:pt x="10857" y="5056"/>
                  </a:cubicBezTo>
                  <a:cubicBezTo>
                    <a:pt x="10605" y="5088"/>
                    <a:pt x="10374" y="5166"/>
                    <a:pt x="10157" y="5285"/>
                  </a:cubicBezTo>
                  <a:lnTo>
                    <a:pt x="10389" y="16077"/>
                  </a:lnTo>
                  <a:close/>
                  <a:moveTo>
                    <a:pt x="12594" y="15655"/>
                  </a:moveTo>
                  <a:cubicBezTo>
                    <a:pt x="12999" y="15123"/>
                    <a:pt x="13343" y="14414"/>
                    <a:pt x="13661" y="13573"/>
                  </a:cubicBezTo>
                  <a:lnTo>
                    <a:pt x="13528" y="7680"/>
                  </a:lnTo>
                  <a:cubicBezTo>
                    <a:pt x="13173" y="6920"/>
                    <a:pt x="12798" y="6300"/>
                    <a:pt x="12371" y="5869"/>
                  </a:cubicBezTo>
                  <a:lnTo>
                    <a:pt x="12594" y="15655"/>
                  </a:lnTo>
                  <a:close/>
                  <a:moveTo>
                    <a:pt x="18081" y="11798"/>
                  </a:moveTo>
                  <a:cubicBezTo>
                    <a:pt x="18416" y="12578"/>
                    <a:pt x="18758" y="13235"/>
                    <a:pt x="19139" y="13718"/>
                  </a:cubicBezTo>
                  <a:lnTo>
                    <a:pt x="18884" y="6051"/>
                  </a:lnTo>
                  <a:cubicBezTo>
                    <a:pt x="18541" y="6694"/>
                    <a:pt x="18245" y="7495"/>
                    <a:pt x="17967" y="8411"/>
                  </a:cubicBezTo>
                  <a:lnTo>
                    <a:pt x="18081" y="11798"/>
                  </a:lnTo>
                  <a:close/>
                  <a:moveTo>
                    <a:pt x="20486" y="14708"/>
                  </a:moveTo>
                  <a:cubicBezTo>
                    <a:pt x="20804" y="14878"/>
                    <a:pt x="21150" y="14947"/>
                    <a:pt x="21538" y="14889"/>
                  </a:cubicBezTo>
                  <a:lnTo>
                    <a:pt x="21229" y="4150"/>
                  </a:lnTo>
                  <a:cubicBezTo>
                    <a:pt x="20842" y="4223"/>
                    <a:pt x="20502" y="4409"/>
                    <a:pt x="20197" y="4684"/>
                  </a:cubicBezTo>
                  <a:cubicBezTo>
                    <a:pt x="20197" y="4684"/>
                    <a:pt x="20486" y="14708"/>
                    <a:pt x="20486" y="147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3" name="Shape 34189">
              <a:extLst>
                <a:ext uri="{FF2B5EF4-FFF2-40B4-BE49-F238E27FC236}">
                  <a16:creationId xmlns:a16="http://schemas.microsoft.com/office/drawing/2014/main" id="{4A42E4EC-C659-4341-96B9-90E1BD6DF9B0}"/>
                </a:ext>
              </a:extLst>
            </p:cNvPr>
            <p:cNvSpPr/>
            <p:nvPr/>
          </p:nvSpPr>
          <p:spPr>
            <a:xfrm>
              <a:off x="10881395" y="2340569"/>
              <a:ext cx="205539" cy="28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4" name="Shape 34190">
              <a:extLst>
                <a:ext uri="{FF2B5EF4-FFF2-40B4-BE49-F238E27FC236}">
                  <a16:creationId xmlns:a16="http://schemas.microsoft.com/office/drawing/2014/main" id="{62E96DD5-0E0D-475F-9508-428450000135}"/>
                </a:ext>
              </a:extLst>
            </p:cNvPr>
            <p:cNvSpPr/>
            <p:nvPr/>
          </p:nvSpPr>
          <p:spPr>
            <a:xfrm>
              <a:off x="9448410" y="2431264"/>
              <a:ext cx="327841" cy="27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18" extrusionOk="0">
                  <a:moveTo>
                    <a:pt x="17160" y="16531"/>
                  </a:moveTo>
                  <a:lnTo>
                    <a:pt x="3281" y="10266"/>
                  </a:lnTo>
                  <a:lnTo>
                    <a:pt x="6158" y="1453"/>
                  </a:lnTo>
                  <a:lnTo>
                    <a:pt x="20037" y="7718"/>
                  </a:lnTo>
                  <a:cubicBezTo>
                    <a:pt x="20037" y="7718"/>
                    <a:pt x="17160" y="16531"/>
                    <a:pt x="17160" y="16531"/>
                  </a:cubicBezTo>
                  <a:close/>
                  <a:moveTo>
                    <a:pt x="20480" y="6363"/>
                  </a:moveTo>
                  <a:lnTo>
                    <a:pt x="6600" y="98"/>
                  </a:lnTo>
                  <a:cubicBezTo>
                    <a:pt x="5961" y="-191"/>
                    <a:pt x="5246" y="183"/>
                    <a:pt x="5001" y="931"/>
                  </a:cubicBezTo>
                  <a:cubicBezTo>
                    <a:pt x="5001" y="931"/>
                    <a:pt x="1682" y="11100"/>
                    <a:pt x="1694" y="11105"/>
                  </a:cubicBezTo>
                  <a:lnTo>
                    <a:pt x="17862" y="18403"/>
                  </a:lnTo>
                  <a:cubicBezTo>
                    <a:pt x="17874" y="18409"/>
                    <a:pt x="21194" y="8240"/>
                    <a:pt x="21194" y="8240"/>
                  </a:cubicBezTo>
                  <a:cubicBezTo>
                    <a:pt x="21438" y="7492"/>
                    <a:pt x="21118" y="6651"/>
                    <a:pt x="20480" y="6363"/>
                  </a:cubicBezTo>
                  <a:close/>
                  <a:moveTo>
                    <a:pt x="16989" y="21121"/>
                  </a:moveTo>
                  <a:lnTo>
                    <a:pt x="797" y="13812"/>
                  </a:lnTo>
                  <a:cubicBezTo>
                    <a:pt x="157" y="13523"/>
                    <a:pt x="-162" y="12683"/>
                    <a:pt x="83" y="11934"/>
                  </a:cubicBezTo>
                  <a:lnTo>
                    <a:pt x="304" y="11256"/>
                  </a:lnTo>
                  <a:lnTo>
                    <a:pt x="7822" y="14649"/>
                  </a:lnTo>
                  <a:lnTo>
                    <a:pt x="7600" y="15327"/>
                  </a:lnTo>
                  <a:lnTo>
                    <a:pt x="11070" y="16893"/>
                  </a:lnTo>
                  <a:lnTo>
                    <a:pt x="11291" y="16216"/>
                  </a:lnTo>
                  <a:lnTo>
                    <a:pt x="18810" y="19609"/>
                  </a:lnTo>
                  <a:lnTo>
                    <a:pt x="18588" y="20287"/>
                  </a:lnTo>
                  <a:cubicBezTo>
                    <a:pt x="18344" y="21036"/>
                    <a:pt x="17627" y="21409"/>
                    <a:pt x="16989" y="21121"/>
                  </a:cubicBezTo>
                  <a:cubicBezTo>
                    <a:pt x="16989" y="21121"/>
                    <a:pt x="16989" y="21121"/>
                    <a:pt x="16989" y="21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5" name="Shape 34191">
              <a:extLst>
                <a:ext uri="{FF2B5EF4-FFF2-40B4-BE49-F238E27FC236}">
                  <a16:creationId xmlns:a16="http://schemas.microsoft.com/office/drawing/2014/main" id="{7D416725-C565-4547-9134-727E406B22C1}"/>
                </a:ext>
              </a:extLst>
            </p:cNvPr>
            <p:cNvSpPr/>
            <p:nvPr/>
          </p:nvSpPr>
          <p:spPr>
            <a:xfrm>
              <a:off x="10853582" y="3621952"/>
              <a:ext cx="205540" cy="28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6" name="Shape 34192">
              <a:extLst>
                <a:ext uri="{FF2B5EF4-FFF2-40B4-BE49-F238E27FC236}">
                  <a16:creationId xmlns:a16="http://schemas.microsoft.com/office/drawing/2014/main" id="{EE719DE2-7982-42FE-AD2B-4F545093B7DE}"/>
                </a:ext>
              </a:extLst>
            </p:cNvPr>
            <p:cNvSpPr/>
            <p:nvPr/>
          </p:nvSpPr>
          <p:spPr>
            <a:xfrm>
              <a:off x="9859630" y="2048913"/>
              <a:ext cx="299909" cy="347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7" name="Shape 34193">
              <a:extLst>
                <a:ext uri="{FF2B5EF4-FFF2-40B4-BE49-F238E27FC236}">
                  <a16:creationId xmlns:a16="http://schemas.microsoft.com/office/drawing/2014/main" id="{BCC1806C-265A-4F87-BCBE-CCC390648BC3}"/>
                </a:ext>
              </a:extLst>
            </p:cNvPr>
            <p:cNvSpPr/>
            <p:nvPr/>
          </p:nvSpPr>
          <p:spPr>
            <a:xfrm>
              <a:off x="10423768" y="2140079"/>
              <a:ext cx="277307" cy="27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8" name="Shape 34194">
              <a:extLst>
                <a:ext uri="{FF2B5EF4-FFF2-40B4-BE49-F238E27FC236}">
                  <a16:creationId xmlns:a16="http://schemas.microsoft.com/office/drawing/2014/main" id="{AB5C9166-6185-4F19-9351-851DB0AE881C}"/>
                </a:ext>
              </a:extLst>
            </p:cNvPr>
            <p:cNvSpPr/>
            <p:nvPr/>
          </p:nvSpPr>
          <p:spPr>
            <a:xfrm>
              <a:off x="11432365" y="3107576"/>
              <a:ext cx="288104" cy="32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" name="Shape 34195">
              <a:extLst>
                <a:ext uri="{FF2B5EF4-FFF2-40B4-BE49-F238E27FC236}">
                  <a16:creationId xmlns:a16="http://schemas.microsoft.com/office/drawing/2014/main" id="{B7829934-A822-4C5D-89DA-4293CAB70743}"/>
                </a:ext>
              </a:extLst>
            </p:cNvPr>
            <p:cNvSpPr/>
            <p:nvPr/>
          </p:nvSpPr>
          <p:spPr>
            <a:xfrm>
              <a:off x="11038295" y="3478265"/>
              <a:ext cx="146826" cy="16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0" name="Shape 34196">
              <a:extLst>
                <a:ext uri="{FF2B5EF4-FFF2-40B4-BE49-F238E27FC236}">
                  <a16:creationId xmlns:a16="http://schemas.microsoft.com/office/drawing/2014/main" id="{D2BD2757-6FFA-4831-B562-04CBEE71EA8C}"/>
                </a:ext>
              </a:extLst>
            </p:cNvPr>
            <p:cNvSpPr/>
            <p:nvPr/>
          </p:nvSpPr>
          <p:spPr>
            <a:xfrm>
              <a:off x="10688171" y="1885364"/>
              <a:ext cx="407658" cy="22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5"/>
                  </a:moveTo>
                  <a:cubicBezTo>
                    <a:pt x="2602" y="16630"/>
                    <a:pt x="4225" y="13961"/>
                    <a:pt x="5624" y="11197"/>
                  </a:cubicBezTo>
                  <a:cubicBezTo>
                    <a:pt x="6473" y="14530"/>
                    <a:pt x="7574" y="17859"/>
                    <a:pt x="10123" y="18579"/>
                  </a:cubicBezTo>
                  <a:cubicBezTo>
                    <a:pt x="12646" y="19291"/>
                    <a:pt x="14269" y="16784"/>
                    <a:pt x="15641" y="14112"/>
                  </a:cubicBezTo>
                  <a:cubicBezTo>
                    <a:pt x="16494" y="17483"/>
                    <a:pt x="17585" y="20872"/>
                    <a:pt x="20164" y="21600"/>
                  </a:cubicBezTo>
                  <a:lnTo>
                    <a:pt x="20353" y="19555"/>
                  </a:lnTo>
                  <a:cubicBezTo>
                    <a:pt x="18170" y="18939"/>
                    <a:pt x="17341" y="15971"/>
                    <a:pt x="16486" y="12469"/>
                  </a:cubicBezTo>
                  <a:cubicBezTo>
                    <a:pt x="17922" y="9562"/>
                    <a:pt x="19218" y="7126"/>
                    <a:pt x="21427" y="7750"/>
                  </a:cubicBezTo>
                  <a:lnTo>
                    <a:pt x="21600" y="5701"/>
                  </a:lnTo>
                  <a:cubicBezTo>
                    <a:pt x="18998" y="4966"/>
                    <a:pt x="17363" y="7639"/>
                    <a:pt x="15964" y="10403"/>
                  </a:cubicBezTo>
                  <a:cubicBezTo>
                    <a:pt x="15115" y="7072"/>
                    <a:pt x="14006" y="3768"/>
                    <a:pt x="11458" y="3048"/>
                  </a:cubicBezTo>
                  <a:cubicBezTo>
                    <a:pt x="8930" y="2335"/>
                    <a:pt x="7330" y="4841"/>
                    <a:pt x="5956" y="7519"/>
                  </a:cubicBezTo>
                  <a:cubicBezTo>
                    <a:pt x="5103" y="4143"/>
                    <a:pt x="4006" y="730"/>
                    <a:pt x="1424" y="0"/>
                  </a:cubicBezTo>
                  <a:cubicBezTo>
                    <a:pt x="1424" y="0"/>
                    <a:pt x="1247" y="2048"/>
                    <a:pt x="1247" y="2048"/>
                  </a:cubicBezTo>
                  <a:cubicBezTo>
                    <a:pt x="3436" y="2666"/>
                    <a:pt x="4253" y="5647"/>
                    <a:pt x="5111" y="9162"/>
                  </a:cubicBezTo>
                  <a:cubicBezTo>
                    <a:pt x="3678" y="12062"/>
                    <a:pt x="2378" y="14476"/>
                    <a:pt x="172" y="13853"/>
                  </a:cubicBezTo>
                  <a:lnTo>
                    <a:pt x="0" y="15895"/>
                  </a:lnTo>
                  <a:close/>
                  <a:moveTo>
                    <a:pt x="491" y="12600"/>
                  </a:moveTo>
                  <a:cubicBezTo>
                    <a:pt x="875" y="12701"/>
                    <a:pt x="1223" y="12685"/>
                    <a:pt x="1549" y="12580"/>
                  </a:cubicBezTo>
                  <a:cubicBezTo>
                    <a:pt x="1549" y="12580"/>
                    <a:pt x="2321" y="3967"/>
                    <a:pt x="2321" y="3967"/>
                  </a:cubicBezTo>
                  <a:cubicBezTo>
                    <a:pt x="2030" y="3690"/>
                    <a:pt x="1699" y="3489"/>
                    <a:pt x="1315" y="3377"/>
                  </a:cubicBezTo>
                  <a:lnTo>
                    <a:pt x="491" y="12600"/>
                  </a:lnTo>
                  <a:close/>
                  <a:moveTo>
                    <a:pt x="2634" y="11814"/>
                  </a:moveTo>
                  <a:cubicBezTo>
                    <a:pt x="3034" y="11431"/>
                    <a:pt x="3403" y="10892"/>
                    <a:pt x="3769" y="10250"/>
                  </a:cubicBezTo>
                  <a:lnTo>
                    <a:pt x="4033" y="7350"/>
                  </a:lnTo>
                  <a:cubicBezTo>
                    <a:pt x="3797" y="6543"/>
                    <a:pt x="3542" y="5828"/>
                    <a:pt x="3229" y="5249"/>
                  </a:cubicBezTo>
                  <a:lnTo>
                    <a:pt x="2634" y="11814"/>
                  </a:lnTo>
                  <a:close/>
                  <a:moveTo>
                    <a:pt x="6469" y="9554"/>
                  </a:moveTo>
                  <a:cubicBezTo>
                    <a:pt x="7855" y="6764"/>
                    <a:pt x="9142" y="4492"/>
                    <a:pt x="11285" y="5097"/>
                  </a:cubicBezTo>
                  <a:cubicBezTo>
                    <a:pt x="13446" y="5708"/>
                    <a:pt x="14271" y="8612"/>
                    <a:pt x="15117" y="12067"/>
                  </a:cubicBezTo>
                  <a:cubicBezTo>
                    <a:pt x="13735" y="14848"/>
                    <a:pt x="12450" y="17138"/>
                    <a:pt x="10312" y="16534"/>
                  </a:cubicBezTo>
                  <a:cubicBezTo>
                    <a:pt x="8151" y="15924"/>
                    <a:pt x="7315" y="13008"/>
                    <a:pt x="6469" y="9554"/>
                  </a:cubicBezTo>
                  <a:close/>
                  <a:moveTo>
                    <a:pt x="7926" y="11848"/>
                  </a:moveTo>
                  <a:cubicBezTo>
                    <a:pt x="8206" y="12791"/>
                    <a:pt x="8514" y="13618"/>
                    <a:pt x="8887" y="14290"/>
                  </a:cubicBezTo>
                  <a:lnTo>
                    <a:pt x="9579" y="6388"/>
                  </a:lnTo>
                  <a:cubicBezTo>
                    <a:pt x="9109" y="6822"/>
                    <a:pt x="8677" y="7447"/>
                    <a:pt x="8249" y="8189"/>
                  </a:cubicBezTo>
                  <a:lnTo>
                    <a:pt x="7926" y="11848"/>
                  </a:lnTo>
                  <a:close/>
                  <a:moveTo>
                    <a:pt x="9896" y="14953"/>
                  </a:moveTo>
                  <a:cubicBezTo>
                    <a:pt x="10099" y="15084"/>
                    <a:pt x="10315" y="15184"/>
                    <a:pt x="10557" y="15248"/>
                  </a:cubicBezTo>
                  <a:cubicBezTo>
                    <a:pt x="10679" y="15281"/>
                    <a:pt x="10797" y="15298"/>
                    <a:pt x="10912" y="15309"/>
                  </a:cubicBezTo>
                  <a:lnTo>
                    <a:pt x="11755" y="6255"/>
                  </a:lnTo>
                  <a:cubicBezTo>
                    <a:pt x="11643" y="6205"/>
                    <a:pt x="11527" y="6163"/>
                    <a:pt x="11404" y="6131"/>
                  </a:cubicBezTo>
                  <a:cubicBezTo>
                    <a:pt x="11163" y="6066"/>
                    <a:pt x="10938" y="6048"/>
                    <a:pt x="10721" y="6066"/>
                  </a:cubicBezTo>
                  <a:lnTo>
                    <a:pt x="9896" y="14953"/>
                  </a:lnTo>
                  <a:close/>
                  <a:moveTo>
                    <a:pt x="12018" y="15401"/>
                  </a:moveTo>
                  <a:cubicBezTo>
                    <a:pt x="12451" y="15112"/>
                    <a:pt x="12844" y="14657"/>
                    <a:pt x="13226" y="14085"/>
                  </a:cubicBezTo>
                  <a:lnTo>
                    <a:pt x="13671" y="9231"/>
                  </a:lnTo>
                  <a:cubicBezTo>
                    <a:pt x="13409" y="8483"/>
                    <a:pt x="13115" y="7842"/>
                    <a:pt x="12755" y="7338"/>
                  </a:cubicBezTo>
                  <a:lnTo>
                    <a:pt x="12018" y="15401"/>
                  </a:lnTo>
                  <a:close/>
                  <a:moveTo>
                    <a:pt x="17569" y="14225"/>
                  </a:moveTo>
                  <a:cubicBezTo>
                    <a:pt x="17809" y="14981"/>
                    <a:pt x="18068" y="15640"/>
                    <a:pt x="18381" y="16171"/>
                  </a:cubicBezTo>
                  <a:lnTo>
                    <a:pt x="18883" y="9826"/>
                  </a:lnTo>
                  <a:cubicBezTo>
                    <a:pt x="18496" y="10227"/>
                    <a:pt x="18140" y="10774"/>
                    <a:pt x="17789" y="11421"/>
                  </a:cubicBezTo>
                  <a:lnTo>
                    <a:pt x="17569" y="14225"/>
                  </a:lnTo>
                  <a:close/>
                  <a:moveTo>
                    <a:pt x="19556" y="17463"/>
                  </a:moveTo>
                  <a:cubicBezTo>
                    <a:pt x="19840" y="17716"/>
                    <a:pt x="20160" y="17896"/>
                    <a:pt x="20532" y="17987"/>
                  </a:cubicBezTo>
                  <a:lnTo>
                    <a:pt x="21280" y="9117"/>
                  </a:lnTo>
                  <a:cubicBezTo>
                    <a:pt x="20907" y="9037"/>
                    <a:pt x="20569" y="9067"/>
                    <a:pt x="20254" y="9182"/>
                  </a:cubicBezTo>
                  <a:cubicBezTo>
                    <a:pt x="20254" y="9182"/>
                    <a:pt x="19556" y="17463"/>
                    <a:pt x="19556" y="174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1" name="Shape 34197">
              <a:extLst>
                <a:ext uri="{FF2B5EF4-FFF2-40B4-BE49-F238E27FC236}">
                  <a16:creationId xmlns:a16="http://schemas.microsoft.com/office/drawing/2014/main" id="{E1877D9B-80C9-4C74-94A5-FAD4702BA57F}"/>
                </a:ext>
              </a:extLst>
            </p:cNvPr>
            <p:cNvSpPr/>
            <p:nvPr/>
          </p:nvSpPr>
          <p:spPr>
            <a:xfrm>
              <a:off x="11193159" y="2026235"/>
              <a:ext cx="195960" cy="20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85" extrusionOk="0">
                  <a:moveTo>
                    <a:pt x="7646" y="529"/>
                  </a:moveTo>
                  <a:cubicBezTo>
                    <a:pt x="7990" y="7"/>
                    <a:pt x="8716" y="-158"/>
                    <a:pt x="9266" y="168"/>
                  </a:cubicBezTo>
                  <a:lnTo>
                    <a:pt x="20724" y="6954"/>
                  </a:lnTo>
                  <a:cubicBezTo>
                    <a:pt x="21274" y="7280"/>
                    <a:pt x="21435" y="7971"/>
                    <a:pt x="21091" y="8493"/>
                  </a:cubicBezTo>
                  <a:lnTo>
                    <a:pt x="13003" y="20763"/>
                  </a:lnTo>
                  <a:cubicBezTo>
                    <a:pt x="12659" y="21284"/>
                    <a:pt x="11938" y="21442"/>
                    <a:pt x="11388" y="21116"/>
                  </a:cubicBezTo>
                  <a:lnTo>
                    <a:pt x="8398" y="19345"/>
                  </a:lnTo>
                  <a:lnTo>
                    <a:pt x="10574" y="16044"/>
                  </a:lnTo>
                  <a:cubicBezTo>
                    <a:pt x="10918" y="15523"/>
                    <a:pt x="10752" y="14839"/>
                    <a:pt x="10202" y="14513"/>
                  </a:cubicBezTo>
                  <a:lnTo>
                    <a:pt x="8206" y="13331"/>
                  </a:lnTo>
                  <a:cubicBezTo>
                    <a:pt x="7656" y="13006"/>
                    <a:pt x="6935" y="13163"/>
                    <a:pt x="6591" y="13685"/>
                  </a:cubicBezTo>
                  <a:lnTo>
                    <a:pt x="4415" y="16986"/>
                  </a:lnTo>
                  <a:lnTo>
                    <a:pt x="1926" y="15512"/>
                  </a:lnTo>
                  <a:cubicBezTo>
                    <a:pt x="1376" y="15186"/>
                    <a:pt x="1202" y="14498"/>
                    <a:pt x="1545" y="13976"/>
                  </a:cubicBezTo>
                  <a:lnTo>
                    <a:pt x="552" y="13387"/>
                  </a:lnTo>
                  <a:cubicBezTo>
                    <a:pt x="2" y="13062"/>
                    <a:pt x="-165" y="12378"/>
                    <a:pt x="179" y="11857"/>
                  </a:cubicBezTo>
                  <a:lnTo>
                    <a:pt x="7646" y="529"/>
                  </a:lnTo>
                  <a:close/>
                  <a:moveTo>
                    <a:pt x="8332" y="1585"/>
                  </a:moveTo>
                  <a:lnTo>
                    <a:pt x="1799" y="11496"/>
                  </a:lnTo>
                  <a:cubicBezTo>
                    <a:pt x="1799" y="11496"/>
                    <a:pt x="1170" y="12444"/>
                    <a:pt x="2166" y="13034"/>
                  </a:cubicBezTo>
                  <a:lnTo>
                    <a:pt x="9326" y="2173"/>
                  </a:lnTo>
                  <a:cubicBezTo>
                    <a:pt x="9498" y="1913"/>
                    <a:pt x="9416" y="1577"/>
                    <a:pt x="9141" y="1414"/>
                  </a:cubicBezTo>
                  <a:cubicBezTo>
                    <a:pt x="8866" y="1251"/>
                    <a:pt x="8504" y="1324"/>
                    <a:pt x="8332" y="1585"/>
                  </a:cubicBezTo>
                  <a:close/>
                  <a:moveTo>
                    <a:pt x="6784" y="14449"/>
                  </a:moveTo>
                  <a:cubicBezTo>
                    <a:pt x="7128" y="13927"/>
                    <a:pt x="7849" y="13769"/>
                    <a:pt x="8399" y="14095"/>
                  </a:cubicBezTo>
                  <a:lnTo>
                    <a:pt x="9393" y="14684"/>
                  </a:lnTo>
                  <a:cubicBezTo>
                    <a:pt x="9943" y="15010"/>
                    <a:pt x="10109" y="15693"/>
                    <a:pt x="9766" y="16215"/>
                  </a:cubicBezTo>
                  <a:lnTo>
                    <a:pt x="7897" y="19049"/>
                  </a:lnTo>
                  <a:cubicBezTo>
                    <a:pt x="7554" y="19570"/>
                    <a:pt x="6827" y="19735"/>
                    <a:pt x="6277" y="19410"/>
                  </a:cubicBezTo>
                  <a:lnTo>
                    <a:pt x="5284" y="18821"/>
                  </a:lnTo>
                  <a:cubicBezTo>
                    <a:pt x="4733" y="18495"/>
                    <a:pt x="4572" y="17804"/>
                    <a:pt x="4916" y="17283"/>
                  </a:cubicBezTo>
                  <a:lnTo>
                    <a:pt x="6784" y="14449"/>
                  </a:lnTo>
                  <a:close/>
                  <a:moveTo>
                    <a:pt x="7465" y="15512"/>
                  </a:moveTo>
                  <a:cubicBezTo>
                    <a:pt x="7293" y="15773"/>
                    <a:pt x="7369" y="16116"/>
                    <a:pt x="7645" y="16279"/>
                  </a:cubicBezTo>
                  <a:cubicBezTo>
                    <a:pt x="7920" y="16442"/>
                    <a:pt x="8287" y="16362"/>
                    <a:pt x="8459" y="16101"/>
                  </a:cubicBezTo>
                  <a:cubicBezTo>
                    <a:pt x="8630" y="15840"/>
                    <a:pt x="8546" y="15492"/>
                    <a:pt x="8271" y="15329"/>
                  </a:cubicBezTo>
                  <a:cubicBezTo>
                    <a:pt x="7995" y="15166"/>
                    <a:pt x="7637" y="15251"/>
                    <a:pt x="7465" y="155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2" name="Shape 34198">
              <a:extLst>
                <a:ext uri="{FF2B5EF4-FFF2-40B4-BE49-F238E27FC236}">
                  <a16:creationId xmlns:a16="http://schemas.microsoft.com/office/drawing/2014/main" id="{363145DF-BB5F-429A-81DC-B19C3669EDCB}"/>
                </a:ext>
              </a:extLst>
            </p:cNvPr>
            <p:cNvSpPr/>
            <p:nvPr/>
          </p:nvSpPr>
          <p:spPr>
            <a:xfrm>
              <a:off x="10179526" y="1911588"/>
              <a:ext cx="210554" cy="32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53" extrusionOk="0">
                  <a:moveTo>
                    <a:pt x="15021" y="3564"/>
                  </a:moveTo>
                  <a:lnTo>
                    <a:pt x="1858" y="5543"/>
                  </a:lnTo>
                  <a:lnTo>
                    <a:pt x="6199" y="17788"/>
                  </a:lnTo>
                  <a:lnTo>
                    <a:pt x="19362" y="15809"/>
                  </a:lnTo>
                  <a:cubicBezTo>
                    <a:pt x="19362" y="15809"/>
                    <a:pt x="15021" y="3564"/>
                    <a:pt x="15021" y="3564"/>
                  </a:cubicBezTo>
                  <a:close/>
                  <a:moveTo>
                    <a:pt x="10139" y="2364"/>
                  </a:moveTo>
                  <a:lnTo>
                    <a:pt x="5438" y="3070"/>
                  </a:lnTo>
                  <a:cubicBezTo>
                    <a:pt x="5178" y="3109"/>
                    <a:pt x="5016" y="3278"/>
                    <a:pt x="5076" y="3447"/>
                  </a:cubicBezTo>
                  <a:cubicBezTo>
                    <a:pt x="5136" y="3616"/>
                    <a:pt x="5395" y="3722"/>
                    <a:pt x="5655" y="3683"/>
                  </a:cubicBezTo>
                  <a:lnTo>
                    <a:pt x="10356" y="2976"/>
                  </a:lnTo>
                  <a:cubicBezTo>
                    <a:pt x="10615" y="2937"/>
                    <a:pt x="10777" y="2768"/>
                    <a:pt x="10717" y="2599"/>
                  </a:cubicBezTo>
                  <a:cubicBezTo>
                    <a:pt x="10657" y="2430"/>
                    <a:pt x="10398" y="2325"/>
                    <a:pt x="10139" y="2364"/>
                  </a:cubicBezTo>
                  <a:close/>
                  <a:moveTo>
                    <a:pt x="14119" y="19177"/>
                  </a:moveTo>
                  <a:cubicBezTo>
                    <a:pt x="14897" y="19060"/>
                    <a:pt x="15383" y="18554"/>
                    <a:pt x="15204" y="18046"/>
                  </a:cubicBezTo>
                  <a:cubicBezTo>
                    <a:pt x="15024" y="17539"/>
                    <a:pt x="14246" y="17223"/>
                    <a:pt x="13468" y="17340"/>
                  </a:cubicBezTo>
                  <a:cubicBezTo>
                    <a:pt x="12689" y="17457"/>
                    <a:pt x="12203" y="17963"/>
                    <a:pt x="12383" y="18470"/>
                  </a:cubicBezTo>
                  <a:cubicBezTo>
                    <a:pt x="12563" y="18978"/>
                    <a:pt x="13340" y="19294"/>
                    <a:pt x="14119" y="19177"/>
                  </a:cubicBezTo>
                  <a:close/>
                  <a:moveTo>
                    <a:pt x="19724" y="19624"/>
                  </a:moveTo>
                  <a:lnTo>
                    <a:pt x="8442" y="21320"/>
                  </a:lnTo>
                  <a:cubicBezTo>
                    <a:pt x="7403" y="21476"/>
                    <a:pt x="6367" y="21054"/>
                    <a:pt x="6127" y="20378"/>
                  </a:cubicBezTo>
                  <a:lnTo>
                    <a:pt x="50" y="3235"/>
                  </a:lnTo>
                  <a:cubicBezTo>
                    <a:pt x="-190" y="2559"/>
                    <a:pt x="458" y="1884"/>
                    <a:pt x="1496" y="1728"/>
                  </a:cubicBezTo>
                  <a:lnTo>
                    <a:pt x="12778" y="32"/>
                  </a:lnTo>
                  <a:cubicBezTo>
                    <a:pt x="13817" y="-124"/>
                    <a:pt x="14853" y="298"/>
                    <a:pt x="15093" y="974"/>
                  </a:cubicBezTo>
                  <a:lnTo>
                    <a:pt x="21170" y="18117"/>
                  </a:lnTo>
                  <a:cubicBezTo>
                    <a:pt x="21410" y="18793"/>
                    <a:pt x="20762" y="19468"/>
                    <a:pt x="19724" y="196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3" name="Shape 34199">
              <a:extLst>
                <a:ext uri="{FF2B5EF4-FFF2-40B4-BE49-F238E27FC236}">
                  <a16:creationId xmlns:a16="http://schemas.microsoft.com/office/drawing/2014/main" id="{89CE870C-71DC-494B-BD8D-18C4FB21A586}"/>
                </a:ext>
              </a:extLst>
            </p:cNvPr>
            <p:cNvSpPr/>
            <p:nvPr/>
          </p:nvSpPr>
          <p:spPr>
            <a:xfrm>
              <a:off x="10439643" y="1887512"/>
              <a:ext cx="182923" cy="22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7"/>
                  </a:moveTo>
                  <a:lnTo>
                    <a:pt x="1844" y="21600"/>
                  </a:lnTo>
                  <a:lnTo>
                    <a:pt x="21600" y="20512"/>
                  </a:lnTo>
                  <a:lnTo>
                    <a:pt x="20076" y="3352"/>
                  </a:lnTo>
                  <a:lnTo>
                    <a:pt x="15202" y="0"/>
                  </a:lnTo>
                  <a:lnTo>
                    <a:pt x="0" y="837"/>
                  </a:lnTo>
                  <a:close/>
                  <a:moveTo>
                    <a:pt x="6705" y="5273"/>
                  </a:moveTo>
                  <a:lnTo>
                    <a:pt x="13900" y="4876"/>
                  </a:lnTo>
                  <a:lnTo>
                    <a:pt x="13951" y="5450"/>
                  </a:lnTo>
                  <a:lnTo>
                    <a:pt x="6756" y="5846"/>
                  </a:lnTo>
                  <a:lnTo>
                    <a:pt x="6705" y="5273"/>
                  </a:lnTo>
                  <a:close/>
                  <a:moveTo>
                    <a:pt x="3609" y="11120"/>
                  </a:moveTo>
                  <a:lnTo>
                    <a:pt x="18000" y="10328"/>
                  </a:lnTo>
                  <a:lnTo>
                    <a:pt x="18049" y="10884"/>
                  </a:lnTo>
                  <a:lnTo>
                    <a:pt x="3658" y="11677"/>
                  </a:lnTo>
                  <a:lnTo>
                    <a:pt x="3609" y="11120"/>
                  </a:lnTo>
                  <a:close/>
                  <a:moveTo>
                    <a:pt x="3859" y="13936"/>
                  </a:moveTo>
                  <a:lnTo>
                    <a:pt x="18250" y="13144"/>
                  </a:lnTo>
                  <a:lnTo>
                    <a:pt x="18301" y="13717"/>
                  </a:lnTo>
                  <a:lnTo>
                    <a:pt x="3910" y="14509"/>
                  </a:lnTo>
                  <a:lnTo>
                    <a:pt x="3859" y="13936"/>
                  </a:lnTo>
                  <a:close/>
                  <a:moveTo>
                    <a:pt x="4109" y="16753"/>
                  </a:moveTo>
                  <a:lnTo>
                    <a:pt x="11305" y="16357"/>
                  </a:lnTo>
                  <a:lnTo>
                    <a:pt x="11356" y="16930"/>
                  </a:lnTo>
                  <a:lnTo>
                    <a:pt x="4160" y="17326"/>
                  </a:lnTo>
                  <a:lnTo>
                    <a:pt x="4109" y="16753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4" name="Shape 34200">
              <a:extLst>
                <a:ext uri="{FF2B5EF4-FFF2-40B4-BE49-F238E27FC236}">
                  <a16:creationId xmlns:a16="http://schemas.microsoft.com/office/drawing/2014/main" id="{7A45FF60-4117-4F8C-A932-23DDA9EDBFD9}"/>
                </a:ext>
              </a:extLst>
            </p:cNvPr>
            <p:cNvSpPr/>
            <p:nvPr/>
          </p:nvSpPr>
          <p:spPr>
            <a:xfrm>
              <a:off x="10734124" y="3126176"/>
              <a:ext cx="217459" cy="21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extrusionOk="0">
                  <a:moveTo>
                    <a:pt x="0" y="8656"/>
                  </a:moveTo>
                  <a:lnTo>
                    <a:pt x="3891" y="13472"/>
                  </a:lnTo>
                  <a:cubicBezTo>
                    <a:pt x="3891" y="13472"/>
                    <a:pt x="5113" y="13644"/>
                    <a:pt x="5432" y="12623"/>
                  </a:cubicBezTo>
                  <a:cubicBezTo>
                    <a:pt x="5784" y="11492"/>
                    <a:pt x="7687" y="9934"/>
                    <a:pt x="9148" y="11824"/>
                  </a:cubicBezTo>
                  <a:cubicBezTo>
                    <a:pt x="10609" y="13713"/>
                    <a:pt x="9118" y="15051"/>
                    <a:pt x="7911" y="15308"/>
                  </a:cubicBezTo>
                  <a:cubicBezTo>
                    <a:pt x="6818" y="15541"/>
                    <a:pt x="6446" y="16635"/>
                    <a:pt x="6446" y="16635"/>
                  </a:cubicBezTo>
                  <a:lnTo>
                    <a:pt x="10458" y="21600"/>
                  </a:lnTo>
                  <a:lnTo>
                    <a:pt x="14739" y="18125"/>
                  </a:lnTo>
                  <a:cubicBezTo>
                    <a:pt x="14739" y="18125"/>
                    <a:pt x="14656" y="17235"/>
                    <a:pt x="13766" y="16921"/>
                  </a:cubicBezTo>
                  <a:cubicBezTo>
                    <a:pt x="12685" y="16541"/>
                    <a:pt x="11239" y="14858"/>
                    <a:pt x="13261" y="13217"/>
                  </a:cubicBezTo>
                  <a:cubicBezTo>
                    <a:pt x="15282" y="11577"/>
                    <a:pt x="16620" y="13268"/>
                    <a:pt x="16756" y="14619"/>
                  </a:cubicBezTo>
                  <a:cubicBezTo>
                    <a:pt x="16858" y="15631"/>
                    <a:pt x="17668" y="15748"/>
                    <a:pt x="17668" y="15748"/>
                  </a:cubicBezTo>
                  <a:lnTo>
                    <a:pt x="21273" y="12822"/>
                  </a:lnTo>
                  <a:cubicBezTo>
                    <a:pt x="21273" y="12822"/>
                    <a:pt x="18291" y="9357"/>
                    <a:pt x="17693" y="8295"/>
                  </a:cubicBezTo>
                  <a:cubicBezTo>
                    <a:pt x="17052" y="7158"/>
                    <a:pt x="18759" y="6911"/>
                    <a:pt x="19060" y="6845"/>
                  </a:cubicBezTo>
                  <a:cubicBezTo>
                    <a:pt x="20796" y="6467"/>
                    <a:pt x="21600" y="4760"/>
                    <a:pt x="20175" y="2996"/>
                  </a:cubicBezTo>
                  <a:cubicBezTo>
                    <a:pt x="18749" y="1232"/>
                    <a:pt x="16519" y="2306"/>
                    <a:pt x="16165" y="3733"/>
                  </a:cubicBezTo>
                  <a:cubicBezTo>
                    <a:pt x="15902" y="4793"/>
                    <a:pt x="15415" y="5326"/>
                    <a:pt x="14915" y="4919"/>
                  </a:cubicBezTo>
                  <a:cubicBezTo>
                    <a:pt x="13746" y="3966"/>
                    <a:pt x="10665" y="0"/>
                    <a:pt x="10665" y="0"/>
                  </a:cubicBezTo>
                  <a:lnTo>
                    <a:pt x="7285" y="2743"/>
                  </a:lnTo>
                  <a:cubicBezTo>
                    <a:pt x="7285" y="2743"/>
                    <a:pt x="7256" y="4048"/>
                    <a:pt x="8291" y="4295"/>
                  </a:cubicBezTo>
                  <a:cubicBezTo>
                    <a:pt x="9849" y="4668"/>
                    <a:pt x="10626" y="6514"/>
                    <a:pt x="9021" y="7816"/>
                  </a:cubicBezTo>
                  <a:cubicBezTo>
                    <a:pt x="7417" y="9118"/>
                    <a:pt x="5847" y="8156"/>
                    <a:pt x="5733" y="6515"/>
                  </a:cubicBezTo>
                  <a:cubicBezTo>
                    <a:pt x="5669" y="5595"/>
                    <a:pt x="4421" y="5079"/>
                    <a:pt x="4421" y="5079"/>
                  </a:cubicBezTo>
                  <a:cubicBezTo>
                    <a:pt x="4421" y="5079"/>
                    <a:pt x="0" y="8656"/>
                    <a:pt x="0" y="86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5" name="Shape 34201">
              <a:extLst>
                <a:ext uri="{FF2B5EF4-FFF2-40B4-BE49-F238E27FC236}">
                  <a16:creationId xmlns:a16="http://schemas.microsoft.com/office/drawing/2014/main" id="{9C0DA798-62FA-4228-9C22-2A26ACEB6B0E}"/>
                </a:ext>
              </a:extLst>
            </p:cNvPr>
            <p:cNvSpPr/>
            <p:nvPr/>
          </p:nvSpPr>
          <p:spPr>
            <a:xfrm>
              <a:off x="10547879" y="2429415"/>
              <a:ext cx="149544" cy="12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Shape 34202">
              <a:extLst>
                <a:ext uri="{FF2B5EF4-FFF2-40B4-BE49-F238E27FC236}">
                  <a16:creationId xmlns:a16="http://schemas.microsoft.com/office/drawing/2014/main" id="{39B69038-F6E6-45CA-AE4B-88AF7510F8DA}"/>
                </a:ext>
              </a:extLst>
            </p:cNvPr>
            <p:cNvSpPr/>
            <p:nvPr/>
          </p:nvSpPr>
          <p:spPr>
            <a:xfrm>
              <a:off x="10444988" y="4502379"/>
              <a:ext cx="230971" cy="14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7" name="Shape 34203">
              <a:extLst>
                <a:ext uri="{FF2B5EF4-FFF2-40B4-BE49-F238E27FC236}">
                  <a16:creationId xmlns:a16="http://schemas.microsoft.com/office/drawing/2014/main" id="{7EE3B052-AA54-41CA-B0D5-1604637424D4}"/>
                </a:ext>
              </a:extLst>
            </p:cNvPr>
            <p:cNvSpPr/>
            <p:nvPr/>
          </p:nvSpPr>
          <p:spPr>
            <a:xfrm>
              <a:off x="11068288" y="2321394"/>
              <a:ext cx="252609" cy="17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" name="Shape 34204">
              <a:extLst>
                <a:ext uri="{FF2B5EF4-FFF2-40B4-BE49-F238E27FC236}">
                  <a16:creationId xmlns:a16="http://schemas.microsoft.com/office/drawing/2014/main" id="{99F38CD8-9B0C-4F63-BF57-8692D4375262}"/>
                </a:ext>
              </a:extLst>
            </p:cNvPr>
            <p:cNvSpPr/>
            <p:nvPr/>
          </p:nvSpPr>
          <p:spPr>
            <a:xfrm>
              <a:off x="10087438" y="4786589"/>
              <a:ext cx="151103" cy="14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9" name="Shape 34205">
              <a:extLst>
                <a:ext uri="{FF2B5EF4-FFF2-40B4-BE49-F238E27FC236}">
                  <a16:creationId xmlns:a16="http://schemas.microsoft.com/office/drawing/2014/main" id="{4CDA5213-EE65-4482-B6EA-A4A1552DC34D}"/>
                </a:ext>
              </a:extLst>
            </p:cNvPr>
            <p:cNvSpPr/>
            <p:nvPr/>
          </p:nvSpPr>
          <p:spPr>
            <a:xfrm>
              <a:off x="10240409" y="5129874"/>
              <a:ext cx="179346" cy="18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Shape 34206">
              <a:extLst>
                <a:ext uri="{FF2B5EF4-FFF2-40B4-BE49-F238E27FC236}">
                  <a16:creationId xmlns:a16="http://schemas.microsoft.com/office/drawing/2014/main" id="{E8EA48FB-C5A5-417E-A188-3E774DA78902}"/>
                </a:ext>
              </a:extLst>
            </p:cNvPr>
            <p:cNvSpPr/>
            <p:nvPr/>
          </p:nvSpPr>
          <p:spPr>
            <a:xfrm>
              <a:off x="10159866" y="3923175"/>
              <a:ext cx="262926" cy="15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11" extrusionOk="0">
                  <a:moveTo>
                    <a:pt x="3736" y="4687"/>
                  </a:moveTo>
                  <a:lnTo>
                    <a:pt x="4986" y="19624"/>
                  </a:lnTo>
                  <a:lnTo>
                    <a:pt x="17693" y="16625"/>
                  </a:lnTo>
                  <a:lnTo>
                    <a:pt x="16443" y="1688"/>
                  </a:lnTo>
                  <a:cubicBezTo>
                    <a:pt x="16443" y="1688"/>
                    <a:pt x="3736" y="4687"/>
                    <a:pt x="3736" y="4687"/>
                  </a:cubicBezTo>
                  <a:close/>
                  <a:moveTo>
                    <a:pt x="2231" y="9938"/>
                  </a:moveTo>
                  <a:lnTo>
                    <a:pt x="2678" y="15273"/>
                  </a:lnTo>
                  <a:cubicBezTo>
                    <a:pt x="2702" y="15567"/>
                    <a:pt x="2864" y="15772"/>
                    <a:pt x="3040" y="15731"/>
                  </a:cubicBezTo>
                  <a:cubicBezTo>
                    <a:pt x="3215" y="15690"/>
                    <a:pt x="3338" y="15417"/>
                    <a:pt x="3313" y="15123"/>
                  </a:cubicBezTo>
                  <a:lnTo>
                    <a:pt x="2867" y="9788"/>
                  </a:lnTo>
                  <a:cubicBezTo>
                    <a:pt x="2842" y="9494"/>
                    <a:pt x="2680" y="9288"/>
                    <a:pt x="2504" y="9330"/>
                  </a:cubicBezTo>
                  <a:cubicBezTo>
                    <a:pt x="2329" y="9371"/>
                    <a:pt x="2207" y="9644"/>
                    <a:pt x="2231" y="9938"/>
                  </a:cubicBezTo>
                  <a:close/>
                  <a:moveTo>
                    <a:pt x="19564" y="8023"/>
                  </a:moveTo>
                  <a:cubicBezTo>
                    <a:pt x="19490" y="7140"/>
                    <a:pt x="19004" y="6524"/>
                    <a:pt x="18477" y="6648"/>
                  </a:cubicBezTo>
                  <a:cubicBezTo>
                    <a:pt x="17951" y="6772"/>
                    <a:pt x="17584" y="7590"/>
                    <a:pt x="17658" y="8473"/>
                  </a:cubicBezTo>
                  <a:cubicBezTo>
                    <a:pt x="17732" y="9357"/>
                    <a:pt x="18219" y="9973"/>
                    <a:pt x="18745" y="9849"/>
                  </a:cubicBezTo>
                  <a:cubicBezTo>
                    <a:pt x="19272" y="9724"/>
                    <a:pt x="19638" y="8907"/>
                    <a:pt x="19564" y="8023"/>
                  </a:cubicBezTo>
                  <a:close/>
                  <a:moveTo>
                    <a:pt x="20344" y="1856"/>
                  </a:moveTo>
                  <a:lnTo>
                    <a:pt x="21415" y="14658"/>
                  </a:lnTo>
                  <a:cubicBezTo>
                    <a:pt x="21514" y="15837"/>
                    <a:pt x="21025" y="16926"/>
                    <a:pt x="20323" y="17092"/>
                  </a:cubicBezTo>
                  <a:lnTo>
                    <a:pt x="2533" y="21290"/>
                  </a:lnTo>
                  <a:cubicBezTo>
                    <a:pt x="1832" y="21456"/>
                    <a:pt x="1183" y="20635"/>
                    <a:pt x="1084" y="19456"/>
                  </a:cubicBezTo>
                  <a:lnTo>
                    <a:pt x="13" y="6654"/>
                  </a:lnTo>
                  <a:cubicBezTo>
                    <a:pt x="-86" y="5475"/>
                    <a:pt x="403" y="4386"/>
                    <a:pt x="1105" y="4220"/>
                  </a:cubicBezTo>
                  <a:lnTo>
                    <a:pt x="18895" y="22"/>
                  </a:lnTo>
                  <a:cubicBezTo>
                    <a:pt x="19596" y="-144"/>
                    <a:pt x="20245" y="677"/>
                    <a:pt x="20344" y="18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" name="Shape 34207">
              <a:extLst>
                <a:ext uri="{FF2B5EF4-FFF2-40B4-BE49-F238E27FC236}">
                  <a16:creationId xmlns:a16="http://schemas.microsoft.com/office/drawing/2014/main" id="{FA0CF7B8-3ED5-4091-956D-F2CF81287833}"/>
                </a:ext>
              </a:extLst>
            </p:cNvPr>
            <p:cNvSpPr/>
            <p:nvPr/>
          </p:nvSpPr>
          <p:spPr>
            <a:xfrm>
              <a:off x="10655806" y="4016816"/>
              <a:ext cx="235166" cy="21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Shape 34208">
              <a:extLst>
                <a:ext uri="{FF2B5EF4-FFF2-40B4-BE49-F238E27FC236}">
                  <a16:creationId xmlns:a16="http://schemas.microsoft.com/office/drawing/2014/main" id="{98682138-3A45-4561-A7C7-E77F9F85F7D2}"/>
                </a:ext>
              </a:extLst>
            </p:cNvPr>
            <p:cNvSpPr/>
            <p:nvPr/>
          </p:nvSpPr>
          <p:spPr>
            <a:xfrm>
              <a:off x="10408220" y="4043497"/>
              <a:ext cx="100829" cy="10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3" name="Shape 34209">
              <a:extLst>
                <a:ext uri="{FF2B5EF4-FFF2-40B4-BE49-F238E27FC236}">
                  <a16:creationId xmlns:a16="http://schemas.microsoft.com/office/drawing/2014/main" id="{119ADB6D-52A5-4EA9-852F-3A1FBA54C4D7}"/>
                </a:ext>
              </a:extLst>
            </p:cNvPr>
            <p:cNvSpPr/>
            <p:nvPr/>
          </p:nvSpPr>
          <p:spPr>
            <a:xfrm>
              <a:off x="10902441" y="3834316"/>
              <a:ext cx="140664" cy="16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Shape 34210">
              <a:extLst>
                <a:ext uri="{FF2B5EF4-FFF2-40B4-BE49-F238E27FC236}">
                  <a16:creationId xmlns:a16="http://schemas.microsoft.com/office/drawing/2014/main" id="{12D4FAD3-5B6F-405D-8D78-47346D680DE4}"/>
                </a:ext>
              </a:extLst>
            </p:cNvPr>
            <p:cNvSpPr/>
            <p:nvPr/>
          </p:nvSpPr>
          <p:spPr>
            <a:xfrm>
              <a:off x="9772765" y="3015213"/>
              <a:ext cx="127814" cy="11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5" name="Shape 34211">
              <a:extLst>
                <a:ext uri="{FF2B5EF4-FFF2-40B4-BE49-F238E27FC236}">
                  <a16:creationId xmlns:a16="http://schemas.microsoft.com/office/drawing/2014/main" id="{DD268F13-999B-45CD-B599-3B008BD665FF}"/>
                </a:ext>
              </a:extLst>
            </p:cNvPr>
            <p:cNvSpPr/>
            <p:nvPr/>
          </p:nvSpPr>
          <p:spPr>
            <a:xfrm>
              <a:off x="9982445" y="2352636"/>
              <a:ext cx="162074" cy="2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6" name="Shape 34212">
              <a:extLst>
                <a:ext uri="{FF2B5EF4-FFF2-40B4-BE49-F238E27FC236}">
                  <a16:creationId xmlns:a16="http://schemas.microsoft.com/office/drawing/2014/main" id="{2AF39B45-6D3C-4D58-9B68-AFDC64504DCA}"/>
                </a:ext>
              </a:extLst>
            </p:cNvPr>
            <p:cNvSpPr/>
            <p:nvPr/>
          </p:nvSpPr>
          <p:spPr>
            <a:xfrm>
              <a:off x="9597099" y="2233622"/>
              <a:ext cx="228612" cy="15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7" name="Shape 34213">
              <a:extLst>
                <a:ext uri="{FF2B5EF4-FFF2-40B4-BE49-F238E27FC236}">
                  <a16:creationId xmlns:a16="http://schemas.microsoft.com/office/drawing/2014/main" id="{FB0E3B91-9657-4428-84AD-DAF575ECE14D}"/>
                </a:ext>
              </a:extLst>
            </p:cNvPr>
            <p:cNvSpPr/>
            <p:nvPr/>
          </p:nvSpPr>
          <p:spPr>
            <a:xfrm>
              <a:off x="11510111" y="2508838"/>
              <a:ext cx="256172" cy="22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4" y="3457"/>
                  </a:moveTo>
                  <a:lnTo>
                    <a:pt x="148" y="16086"/>
                  </a:lnTo>
                  <a:lnTo>
                    <a:pt x="0" y="16165"/>
                  </a:lnTo>
                  <a:lnTo>
                    <a:pt x="1008" y="21600"/>
                  </a:lnTo>
                  <a:lnTo>
                    <a:pt x="10415" y="19280"/>
                  </a:lnTo>
                  <a:lnTo>
                    <a:pt x="10816" y="21443"/>
                  </a:lnTo>
                  <a:lnTo>
                    <a:pt x="12402" y="20369"/>
                  </a:lnTo>
                  <a:lnTo>
                    <a:pt x="14220" y="20613"/>
                  </a:lnTo>
                  <a:lnTo>
                    <a:pt x="13819" y="18450"/>
                  </a:lnTo>
                  <a:lnTo>
                    <a:pt x="17113" y="17634"/>
                  </a:lnTo>
                  <a:lnTo>
                    <a:pt x="17471" y="17546"/>
                  </a:lnTo>
                  <a:lnTo>
                    <a:pt x="21600" y="5952"/>
                  </a:lnTo>
                  <a:lnTo>
                    <a:pt x="20486" y="14"/>
                  </a:lnTo>
                  <a:cubicBezTo>
                    <a:pt x="20486" y="14"/>
                    <a:pt x="20484" y="0"/>
                    <a:pt x="20484" y="0"/>
                  </a:cubicBezTo>
                  <a:lnTo>
                    <a:pt x="6294" y="3457"/>
                  </a:lnTo>
                  <a:close/>
                  <a:moveTo>
                    <a:pt x="19860" y="1754"/>
                  </a:moveTo>
                  <a:cubicBezTo>
                    <a:pt x="19941" y="2188"/>
                    <a:pt x="20020" y="2621"/>
                    <a:pt x="20101" y="3055"/>
                  </a:cubicBezTo>
                  <a:cubicBezTo>
                    <a:pt x="20278" y="3996"/>
                    <a:pt x="20448" y="4934"/>
                    <a:pt x="20624" y="5875"/>
                  </a:cubicBezTo>
                  <a:lnTo>
                    <a:pt x="16762" y="16617"/>
                  </a:lnTo>
                  <a:lnTo>
                    <a:pt x="13623" y="17396"/>
                  </a:lnTo>
                  <a:lnTo>
                    <a:pt x="13219" y="15220"/>
                  </a:lnTo>
                  <a:cubicBezTo>
                    <a:pt x="13219" y="15220"/>
                    <a:pt x="9815" y="16049"/>
                    <a:pt x="9815" y="16049"/>
                  </a:cubicBezTo>
                  <a:lnTo>
                    <a:pt x="10222" y="18239"/>
                  </a:lnTo>
                  <a:lnTo>
                    <a:pt x="1723" y="20338"/>
                  </a:lnTo>
                  <a:lnTo>
                    <a:pt x="908" y="15944"/>
                  </a:lnTo>
                  <a:lnTo>
                    <a:pt x="16076" y="12248"/>
                  </a:lnTo>
                  <a:cubicBezTo>
                    <a:pt x="16076" y="12249"/>
                    <a:pt x="18931" y="4332"/>
                    <a:pt x="19860" y="175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8" name="Shape 34214">
              <a:extLst>
                <a:ext uri="{FF2B5EF4-FFF2-40B4-BE49-F238E27FC236}">
                  <a16:creationId xmlns:a16="http://schemas.microsoft.com/office/drawing/2014/main" id="{12DAD877-8D80-4105-9A52-79C6058D508C}"/>
                </a:ext>
              </a:extLst>
            </p:cNvPr>
            <p:cNvSpPr/>
            <p:nvPr/>
          </p:nvSpPr>
          <p:spPr>
            <a:xfrm>
              <a:off x="10691848" y="4571274"/>
              <a:ext cx="175073" cy="19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Shape 34215">
              <a:extLst>
                <a:ext uri="{FF2B5EF4-FFF2-40B4-BE49-F238E27FC236}">
                  <a16:creationId xmlns:a16="http://schemas.microsoft.com/office/drawing/2014/main" id="{5177ADA2-1DC3-4D66-8537-CCC458D12822}"/>
                </a:ext>
              </a:extLst>
            </p:cNvPr>
            <p:cNvSpPr/>
            <p:nvPr/>
          </p:nvSpPr>
          <p:spPr>
            <a:xfrm>
              <a:off x="11635590" y="2956233"/>
              <a:ext cx="161063" cy="15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0" name="Shape 34216">
              <a:extLst>
                <a:ext uri="{FF2B5EF4-FFF2-40B4-BE49-F238E27FC236}">
                  <a16:creationId xmlns:a16="http://schemas.microsoft.com/office/drawing/2014/main" id="{C1D60ECA-856E-4DD8-A880-4B8C2F8862CF}"/>
                </a:ext>
              </a:extLst>
            </p:cNvPr>
            <p:cNvSpPr/>
            <p:nvPr/>
          </p:nvSpPr>
          <p:spPr>
            <a:xfrm>
              <a:off x="10525873" y="3760673"/>
              <a:ext cx="268421" cy="18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1" name="Shape 34217">
              <a:extLst>
                <a:ext uri="{FF2B5EF4-FFF2-40B4-BE49-F238E27FC236}">
                  <a16:creationId xmlns:a16="http://schemas.microsoft.com/office/drawing/2014/main" id="{94670491-8ADB-43DD-84D4-F1F4B013BC27}"/>
                </a:ext>
              </a:extLst>
            </p:cNvPr>
            <p:cNvSpPr/>
            <p:nvPr/>
          </p:nvSpPr>
          <p:spPr>
            <a:xfrm>
              <a:off x="10687952" y="2275400"/>
              <a:ext cx="234966" cy="30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Shape 34218">
              <a:extLst>
                <a:ext uri="{FF2B5EF4-FFF2-40B4-BE49-F238E27FC236}">
                  <a16:creationId xmlns:a16="http://schemas.microsoft.com/office/drawing/2014/main" id="{2E1CFDEB-BEE2-464A-820F-67BFCB7779DB}"/>
                </a:ext>
              </a:extLst>
            </p:cNvPr>
            <p:cNvSpPr/>
            <p:nvPr/>
          </p:nvSpPr>
          <p:spPr>
            <a:xfrm>
              <a:off x="10531216" y="5244710"/>
              <a:ext cx="138467" cy="10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837" y="8637"/>
                  </a:lnTo>
                  <a:lnTo>
                    <a:pt x="17837" y="12781"/>
                  </a:lnTo>
                  <a:cubicBezTo>
                    <a:pt x="17837" y="13798"/>
                    <a:pt x="17539" y="14723"/>
                    <a:pt x="17049" y="15392"/>
                  </a:cubicBezTo>
                  <a:cubicBezTo>
                    <a:pt x="16550" y="16075"/>
                    <a:pt x="15855" y="16492"/>
                    <a:pt x="15079" y="16478"/>
                  </a:cubicBezTo>
                  <a:lnTo>
                    <a:pt x="9158" y="16478"/>
                  </a:lnTo>
                  <a:lnTo>
                    <a:pt x="9158" y="17810"/>
                  </a:lnTo>
                  <a:cubicBezTo>
                    <a:pt x="9158" y="18368"/>
                    <a:pt x="9328" y="18874"/>
                    <a:pt x="9602" y="19240"/>
                  </a:cubicBezTo>
                  <a:cubicBezTo>
                    <a:pt x="9876" y="19606"/>
                    <a:pt x="10255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503" y="19832"/>
                    <a:pt x="20882" y="19606"/>
                    <a:pt x="21156" y="19240"/>
                  </a:cubicBezTo>
                  <a:cubicBezTo>
                    <a:pt x="21430" y="18874"/>
                    <a:pt x="21600" y="18368"/>
                    <a:pt x="21600" y="17810"/>
                  </a:cubicBezTo>
                  <a:lnTo>
                    <a:pt x="21600" y="10554"/>
                  </a:lnTo>
                  <a:cubicBezTo>
                    <a:pt x="21600" y="9996"/>
                    <a:pt x="21430" y="9490"/>
                    <a:pt x="21156" y="9125"/>
                  </a:cubicBezTo>
                  <a:cubicBezTo>
                    <a:pt x="20882" y="8759"/>
                    <a:pt x="20503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1501" y="15450"/>
                    <a:pt x="983" y="15141"/>
                    <a:pt x="607" y="14640"/>
                  </a:cubicBezTo>
                  <a:cubicBezTo>
                    <a:pt x="232" y="14139"/>
                    <a:pt x="0" y="13447"/>
                    <a:pt x="0" y="12683"/>
                  </a:cubicBezTo>
                  <a:lnTo>
                    <a:pt x="0" y="2767"/>
                  </a:lnTo>
                  <a:cubicBezTo>
                    <a:pt x="0" y="2003"/>
                    <a:pt x="232" y="1311"/>
                    <a:pt x="607" y="811"/>
                  </a:cubicBezTo>
                  <a:cubicBezTo>
                    <a:pt x="983" y="310"/>
                    <a:pt x="1501" y="0"/>
                    <a:pt x="2074" y="0"/>
                  </a:cubicBezTo>
                  <a:lnTo>
                    <a:pt x="15034" y="0"/>
                  </a:lnTo>
                  <a:cubicBezTo>
                    <a:pt x="15606" y="0"/>
                    <a:pt x="16125" y="310"/>
                    <a:pt x="16500" y="811"/>
                  </a:cubicBezTo>
                  <a:cubicBezTo>
                    <a:pt x="16875" y="1311"/>
                    <a:pt x="17107" y="2003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3441"/>
                    <a:pt x="16886" y="14134"/>
                    <a:pt x="16522" y="14637"/>
                  </a:cubicBezTo>
                  <a:cubicBezTo>
                    <a:pt x="16159" y="15139"/>
                    <a:pt x="15651" y="15450"/>
                    <a:pt x="15079" y="15450"/>
                  </a:cubicBezTo>
                  <a:lnTo>
                    <a:pt x="9158" y="15450"/>
                  </a:lnTo>
                  <a:lnTo>
                    <a:pt x="6912" y="154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Shape 34219">
              <a:extLst>
                <a:ext uri="{FF2B5EF4-FFF2-40B4-BE49-F238E27FC236}">
                  <a16:creationId xmlns:a16="http://schemas.microsoft.com/office/drawing/2014/main" id="{90E0C570-0FFF-4675-B9C2-49F446A898AE}"/>
                </a:ext>
              </a:extLst>
            </p:cNvPr>
            <p:cNvSpPr/>
            <p:nvPr/>
          </p:nvSpPr>
          <p:spPr>
            <a:xfrm>
              <a:off x="10281711" y="4584417"/>
              <a:ext cx="132060" cy="16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Shape 34220">
              <a:extLst>
                <a:ext uri="{FF2B5EF4-FFF2-40B4-BE49-F238E27FC236}">
                  <a16:creationId xmlns:a16="http://schemas.microsoft.com/office/drawing/2014/main" id="{C976547F-FE8C-4E45-AA9C-D2CA718B24B0}"/>
                </a:ext>
              </a:extLst>
            </p:cNvPr>
            <p:cNvSpPr/>
            <p:nvPr/>
          </p:nvSpPr>
          <p:spPr>
            <a:xfrm>
              <a:off x="10881483" y="3298616"/>
              <a:ext cx="199689" cy="2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Shape 34221">
              <a:extLst>
                <a:ext uri="{FF2B5EF4-FFF2-40B4-BE49-F238E27FC236}">
                  <a16:creationId xmlns:a16="http://schemas.microsoft.com/office/drawing/2014/main" id="{231AA702-6420-4D23-A9A0-F67A40B5F0C6}"/>
                </a:ext>
              </a:extLst>
            </p:cNvPr>
            <p:cNvSpPr/>
            <p:nvPr/>
          </p:nvSpPr>
          <p:spPr>
            <a:xfrm>
              <a:off x="10527702" y="4120062"/>
              <a:ext cx="161417" cy="20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Shape 34222">
              <a:extLst>
                <a:ext uri="{FF2B5EF4-FFF2-40B4-BE49-F238E27FC236}">
                  <a16:creationId xmlns:a16="http://schemas.microsoft.com/office/drawing/2014/main" id="{431F26E8-D0A4-4030-83EB-43265962E41B}"/>
                </a:ext>
              </a:extLst>
            </p:cNvPr>
            <p:cNvSpPr/>
            <p:nvPr/>
          </p:nvSpPr>
          <p:spPr>
            <a:xfrm>
              <a:off x="10551911" y="4680030"/>
              <a:ext cx="151620" cy="14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17" extrusionOk="0">
                  <a:moveTo>
                    <a:pt x="7792" y="27"/>
                  </a:moveTo>
                  <a:cubicBezTo>
                    <a:pt x="7372" y="141"/>
                    <a:pt x="7122" y="573"/>
                    <a:pt x="7234" y="993"/>
                  </a:cubicBezTo>
                  <a:lnTo>
                    <a:pt x="7836" y="3244"/>
                  </a:lnTo>
                  <a:cubicBezTo>
                    <a:pt x="8357" y="3022"/>
                    <a:pt x="8864" y="2878"/>
                    <a:pt x="9346" y="2789"/>
                  </a:cubicBezTo>
                  <a:lnTo>
                    <a:pt x="8758" y="585"/>
                  </a:lnTo>
                  <a:cubicBezTo>
                    <a:pt x="8645" y="164"/>
                    <a:pt x="8213" y="-85"/>
                    <a:pt x="7792" y="27"/>
                  </a:cubicBezTo>
                  <a:close/>
                  <a:moveTo>
                    <a:pt x="13442" y="41"/>
                  </a:moveTo>
                  <a:cubicBezTo>
                    <a:pt x="13020" y="-71"/>
                    <a:pt x="12588" y="179"/>
                    <a:pt x="12475" y="600"/>
                  </a:cubicBezTo>
                  <a:lnTo>
                    <a:pt x="11888" y="2784"/>
                  </a:lnTo>
                  <a:cubicBezTo>
                    <a:pt x="12441" y="2878"/>
                    <a:pt x="12949" y="3027"/>
                    <a:pt x="13408" y="3203"/>
                  </a:cubicBezTo>
                  <a:lnTo>
                    <a:pt x="13998" y="1007"/>
                  </a:lnTo>
                  <a:cubicBezTo>
                    <a:pt x="14110" y="585"/>
                    <a:pt x="13862" y="154"/>
                    <a:pt x="13442" y="41"/>
                  </a:cubicBezTo>
                  <a:close/>
                  <a:moveTo>
                    <a:pt x="585" y="12411"/>
                  </a:moveTo>
                  <a:cubicBezTo>
                    <a:pt x="164" y="12524"/>
                    <a:pt x="-86" y="12956"/>
                    <a:pt x="27" y="13377"/>
                  </a:cubicBezTo>
                  <a:cubicBezTo>
                    <a:pt x="139" y="13798"/>
                    <a:pt x="571" y="14047"/>
                    <a:pt x="992" y="13934"/>
                  </a:cubicBezTo>
                  <a:lnTo>
                    <a:pt x="3181" y="13347"/>
                  </a:lnTo>
                  <a:cubicBezTo>
                    <a:pt x="3009" y="12885"/>
                    <a:pt x="2865" y="12376"/>
                    <a:pt x="2775" y="11823"/>
                  </a:cubicBezTo>
                  <a:cubicBezTo>
                    <a:pt x="2775" y="11823"/>
                    <a:pt x="585" y="12411"/>
                    <a:pt x="585" y="12411"/>
                  </a:cubicBezTo>
                  <a:close/>
                  <a:moveTo>
                    <a:pt x="1013" y="7169"/>
                  </a:moveTo>
                  <a:cubicBezTo>
                    <a:pt x="592" y="7056"/>
                    <a:pt x="160" y="7306"/>
                    <a:pt x="47" y="7727"/>
                  </a:cubicBezTo>
                  <a:cubicBezTo>
                    <a:pt x="-66" y="8148"/>
                    <a:pt x="184" y="8580"/>
                    <a:pt x="604" y="8692"/>
                  </a:cubicBezTo>
                  <a:lnTo>
                    <a:pt x="2805" y="9281"/>
                  </a:lnTo>
                  <a:cubicBezTo>
                    <a:pt x="2896" y="8799"/>
                    <a:pt x="3046" y="8293"/>
                    <a:pt x="3273" y="7773"/>
                  </a:cubicBezTo>
                  <a:cubicBezTo>
                    <a:pt x="3273" y="7773"/>
                    <a:pt x="1013" y="7169"/>
                    <a:pt x="1013" y="7169"/>
                  </a:cubicBezTo>
                  <a:close/>
                  <a:moveTo>
                    <a:pt x="2889" y="2841"/>
                  </a:moveTo>
                  <a:cubicBezTo>
                    <a:pt x="2581" y="3148"/>
                    <a:pt x="2580" y="3648"/>
                    <a:pt x="2888" y="3956"/>
                  </a:cubicBezTo>
                  <a:lnTo>
                    <a:pt x="4607" y="5675"/>
                  </a:lnTo>
                  <a:cubicBezTo>
                    <a:pt x="4732" y="5529"/>
                    <a:pt x="5572" y="4695"/>
                    <a:pt x="5727" y="4563"/>
                  </a:cubicBezTo>
                  <a:lnTo>
                    <a:pt x="4004" y="2840"/>
                  </a:lnTo>
                  <a:cubicBezTo>
                    <a:pt x="3696" y="2532"/>
                    <a:pt x="3197" y="2533"/>
                    <a:pt x="2889" y="2841"/>
                  </a:cubicBezTo>
                  <a:close/>
                  <a:moveTo>
                    <a:pt x="15285" y="5439"/>
                  </a:moveTo>
                  <a:cubicBezTo>
                    <a:pt x="13524" y="3930"/>
                    <a:pt x="9472" y="2164"/>
                    <a:pt x="5822" y="5814"/>
                  </a:cubicBezTo>
                  <a:cubicBezTo>
                    <a:pt x="5821" y="5815"/>
                    <a:pt x="5821" y="5815"/>
                    <a:pt x="5821" y="5816"/>
                  </a:cubicBezTo>
                  <a:cubicBezTo>
                    <a:pt x="5820" y="5816"/>
                    <a:pt x="5819" y="5817"/>
                    <a:pt x="5819" y="5817"/>
                  </a:cubicBezTo>
                  <a:cubicBezTo>
                    <a:pt x="5819" y="5818"/>
                    <a:pt x="5818" y="5818"/>
                    <a:pt x="5818" y="5819"/>
                  </a:cubicBezTo>
                  <a:cubicBezTo>
                    <a:pt x="5817" y="5819"/>
                    <a:pt x="5817" y="5820"/>
                    <a:pt x="5816" y="5820"/>
                  </a:cubicBezTo>
                  <a:cubicBezTo>
                    <a:pt x="2166" y="9471"/>
                    <a:pt x="3932" y="13524"/>
                    <a:pt x="5440" y="15285"/>
                  </a:cubicBezTo>
                  <a:cubicBezTo>
                    <a:pt x="6807" y="16868"/>
                    <a:pt x="9202" y="17222"/>
                    <a:pt x="9535" y="17322"/>
                  </a:cubicBezTo>
                  <a:cubicBezTo>
                    <a:pt x="10076" y="17484"/>
                    <a:pt x="12612" y="17632"/>
                    <a:pt x="13467" y="18402"/>
                  </a:cubicBezTo>
                  <a:cubicBezTo>
                    <a:pt x="14644" y="19461"/>
                    <a:pt x="14810" y="19354"/>
                    <a:pt x="15487" y="18942"/>
                  </a:cubicBezTo>
                  <a:cubicBezTo>
                    <a:pt x="16178" y="18522"/>
                    <a:pt x="18522" y="16178"/>
                    <a:pt x="18942" y="15487"/>
                  </a:cubicBezTo>
                  <a:cubicBezTo>
                    <a:pt x="19354" y="14810"/>
                    <a:pt x="19461" y="14644"/>
                    <a:pt x="18401" y="13467"/>
                  </a:cubicBezTo>
                  <a:cubicBezTo>
                    <a:pt x="17632" y="12612"/>
                    <a:pt x="17484" y="10075"/>
                    <a:pt x="17321" y="9534"/>
                  </a:cubicBezTo>
                  <a:cubicBezTo>
                    <a:pt x="17222" y="9201"/>
                    <a:pt x="16868" y="6805"/>
                    <a:pt x="15285" y="5439"/>
                  </a:cubicBezTo>
                  <a:close/>
                  <a:moveTo>
                    <a:pt x="20706" y="16780"/>
                  </a:moveTo>
                  <a:cubicBezTo>
                    <a:pt x="20530" y="16603"/>
                    <a:pt x="20243" y="16603"/>
                    <a:pt x="20066" y="16780"/>
                  </a:cubicBezTo>
                  <a:lnTo>
                    <a:pt x="16780" y="20067"/>
                  </a:lnTo>
                  <a:cubicBezTo>
                    <a:pt x="16603" y="20244"/>
                    <a:pt x="16603" y="20531"/>
                    <a:pt x="16780" y="20707"/>
                  </a:cubicBezTo>
                  <a:lnTo>
                    <a:pt x="16780" y="20707"/>
                  </a:lnTo>
                  <a:cubicBezTo>
                    <a:pt x="16956" y="20884"/>
                    <a:pt x="17243" y="20884"/>
                    <a:pt x="17419" y="20707"/>
                  </a:cubicBezTo>
                  <a:lnTo>
                    <a:pt x="20706" y="17420"/>
                  </a:lnTo>
                  <a:cubicBezTo>
                    <a:pt x="20883" y="17243"/>
                    <a:pt x="20883" y="16956"/>
                    <a:pt x="20706" y="16780"/>
                  </a:cubicBezTo>
                  <a:cubicBezTo>
                    <a:pt x="20706" y="16780"/>
                    <a:pt x="20706" y="16780"/>
                    <a:pt x="20706" y="16780"/>
                  </a:cubicBezTo>
                  <a:close/>
                  <a:moveTo>
                    <a:pt x="19833" y="15906"/>
                  </a:moveTo>
                  <a:cubicBezTo>
                    <a:pt x="19656" y="15729"/>
                    <a:pt x="19370" y="15730"/>
                    <a:pt x="19193" y="15906"/>
                  </a:cubicBezTo>
                  <a:lnTo>
                    <a:pt x="15906" y="19194"/>
                  </a:lnTo>
                  <a:cubicBezTo>
                    <a:pt x="15729" y="19370"/>
                    <a:pt x="15729" y="19657"/>
                    <a:pt x="15906" y="19833"/>
                  </a:cubicBezTo>
                  <a:lnTo>
                    <a:pt x="15906" y="19833"/>
                  </a:lnTo>
                  <a:cubicBezTo>
                    <a:pt x="16082" y="20010"/>
                    <a:pt x="16369" y="20010"/>
                    <a:pt x="16546" y="19833"/>
                  </a:cubicBezTo>
                  <a:lnTo>
                    <a:pt x="19833" y="16546"/>
                  </a:lnTo>
                  <a:cubicBezTo>
                    <a:pt x="20009" y="16369"/>
                    <a:pt x="20009" y="16083"/>
                    <a:pt x="19833" y="15906"/>
                  </a:cubicBezTo>
                  <a:cubicBezTo>
                    <a:pt x="19833" y="15906"/>
                    <a:pt x="19833" y="15906"/>
                    <a:pt x="19833" y="15906"/>
                  </a:cubicBezTo>
                  <a:close/>
                  <a:moveTo>
                    <a:pt x="17867" y="20727"/>
                  </a:moveTo>
                  <a:lnTo>
                    <a:pt x="20726" y="17867"/>
                  </a:lnTo>
                  <a:cubicBezTo>
                    <a:pt x="21514" y="18656"/>
                    <a:pt x="21513" y="19935"/>
                    <a:pt x="20724" y="20724"/>
                  </a:cubicBezTo>
                  <a:cubicBezTo>
                    <a:pt x="19934" y="21514"/>
                    <a:pt x="18655" y="21515"/>
                    <a:pt x="17867" y="207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Shape 34223">
              <a:extLst>
                <a:ext uri="{FF2B5EF4-FFF2-40B4-BE49-F238E27FC236}">
                  <a16:creationId xmlns:a16="http://schemas.microsoft.com/office/drawing/2014/main" id="{100DC33B-6EB5-46C8-829D-D06C91B35F83}"/>
                </a:ext>
              </a:extLst>
            </p:cNvPr>
            <p:cNvSpPr/>
            <p:nvPr/>
          </p:nvSpPr>
          <p:spPr>
            <a:xfrm>
              <a:off x="10495944" y="5053147"/>
              <a:ext cx="151238" cy="13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Shape 34224">
              <a:extLst>
                <a:ext uri="{FF2B5EF4-FFF2-40B4-BE49-F238E27FC236}">
                  <a16:creationId xmlns:a16="http://schemas.microsoft.com/office/drawing/2014/main" id="{6751DB91-1AA3-4BC5-ACD3-896AF8F78E67}"/>
                </a:ext>
              </a:extLst>
            </p:cNvPr>
            <p:cNvSpPr/>
            <p:nvPr/>
          </p:nvSpPr>
          <p:spPr>
            <a:xfrm>
              <a:off x="10373444" y="4688832"/>
              <a:ext cx="121501" cy="23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32" extrusionOk="0">
                  <a:moveTo>
                    <a:pt x="17698" y="0"/>
                  </a:moveTo>
                  <a:lnTo>
                    <a:pt x="16138" y="1685"/>
                  </a:lnTo>
                  <a:cubicBezTo>
                    <a:pt x="16052" y="1663"/>
                    <a:pt x="15626" y="1553"/>
                    <a:pt x="15626" y="1553"/>
                  </a:cubicBezTo>
                  <a:lnTo>
                    <a:pt x="14403" y="2878"/>
                  </a:lnTo>
                  <a:lnTo>
                    <a:pt x="14914" y="3010"/>
                  </a:lnTo>
                  <a:lnTo>
                    <a:pt x="14546" y="3408"/>
                  </a:lnTo>
                  <a:lnTo>
                    <a:pt x="2184" y="16751"/>
                  </a:lnTo>
                  <a:cubicBezTo>
                    <a:pt x="1744" y="17225"/>
                    <a:pt x="202" y="19746"/>
                    <a:pt x="516" y="20547"/>
                  </a:cubicBezTo>
                  <a:cubicBezTo>
                    <a:pt x="560" y="20662"/>
                    <a:pt x="644" y="20742"/>
                    <a:pt x="773" y="20775"/>
                  </a:cubicBezTo>
                  <a:cubicBezTo>
                    <a:pt x="1807" y="21040"/>
                    <a:pt x="5426" y="18252"/>
                    <a:pt x="5928" y="17710"/>
                  </a:cubicBezTo>
                  <a:lnTo>
                    <a:pt x="18283" y="4367"/>
                  </a:lnTo>
                  <a:lnTo>
                    <a:pt x="18652" y="3969"/>
                  </a:lnTo>
                  <a:lnTo>
                    <a:pt x="19186" y="4106"/>
                  </a:lnTo>
                  <a:lnTo>
                    <a:pt x="14380" y="9291"/>
                  </a:lnTo>
                  <a:lnTo>
                    <a:pt x="15147" y="9488"/>
                  </a:lnTo>
                  <a:lnTo>
                    <a:pt x="21176" y="2979"/>
                  </a:lnTo>
                  <a:cubicBezTo>
                    <a:pt x="21176" y="2979"/>
                    <a:pt x="20341" y="2767"/>
                    <a:pt x="19876" y="2647"/>
                  </a:cubicBezTo>
                  <a:lnTo>
                    <a:pt x="21436" y="963"/>
                  </a:lnTo>
                  <a:cubicBezTo>
                    <a:pt x="21436" y="963"/>
                    <a:pt x="17698" y="0"/>
                    <a:pt x="17698" y="0"/>
                  </a:cubicBezTo>
                  <a:close/>
                  <a:moveTo>
                    <a:pt x="516" y="20547"/>
                  </a:moveTo>
                  <a:cubicBezTo>
                    <a:pt x="504" y="20509"/>
                    <a:pt x="483" y="20481"/>
                    <a:pt x="479" y="20436"/>
                  </a:cubicBezTo>
                  <a:lnTo>
                    <a:pt x="223" y="20708"/>
                  </a:lnTo>
                  <a:cubicBezTo>
                    <a:pt x="120" y="20820"/>
                    <a:pt x="-164" y="21449"/>
                    <a:pt x="129" y="21525"/>
                  </a:cubicBezTo>
                  <a:cubicBezTo>
                    <a:pt x="423" y="21600"/>
                    <a:pt x="1188" y="21095"/>
                    <a:pt x="1291" y="20984"/>
                  </a:cubicBezTo>
                  <a:lnTo>
                    <a:pt x="1546" y="20707"/>
                  </a:lnTo>
                  <a:cubicBezTo>
                    <a:pt x="1228" y="20825"/>
                    <a:pt x="959" y="20878"/>
                    <a:pt x="774" y="20830"/>
                  </a:cubicBezTo>
                  <a:cubicBezTo>
                    <a:pt x="630" y="20793"/>
                    <a:pt x="555" y="20685"/>
                    <a:pt x="516" y="2054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9" name="Shape 34225">
              <a:extLst>
                <a:ext uri="{FF2B5EF4-FFF2-40B4-BE49-F238E27FC236}">
                  <a16:creationId xmlns:a16="http://schemas.microsoft.com/office/drawing/2014/main" id="{ADD00E53-284D-4F40-84D5-EF9A2878E9B0}"/>
                </a:ext>
              </a:extLst>
            </p:cNvPr>
            <p:cNvSpPr/>
            <p:nvPr/>
          </p:nvSpPr>
          <p:spPr>
            <a:xfrm>
              <a:off x="10821291" y="4765689"/>
              <a:ext cx="144025" cy="3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0" name="Shape 34226">
              <a:extLst>
                <a:ext uri="{FF2B5EF4-FFF2-40B4-BE49-F238E27FC236}">
                  <a16:creationId xmlns:a16="http://schemas.microsoft.com/office/drawing/2014/main" id="{192731BD-8636-493C-83BE-733746AF9E4D}"/>
                </a:ext>
              </a:extLst>
            </p:cNvPr>
            <p:cNvSpPr/>
            <p:nvPr/>
          </p:nvSpPr>
          <p:spPr>
            <a:xfrm>
              <a:off x="10788324" y="3584089"/>
              <a:ext cx="157108" cy="1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1" name="Shape 34227">
              <a:extLst>
                <a:ext uri="{FF2B5EF4-FFF2-40B4-BE49-F238E27FC236}">
                  <a16:creationId xmlns:a16="http://schemas.microsoft.com/office/drawing/2014/main" id="{79BD912E-0EA7-407C-AFEF-BE7ADCC1AEA3}"/>
                </a:ext>
              </a:extLst>
            </p:cNvPr>
            <p:cNvSpPr/>
            <p:nvPr/>
          </p:nvSpPr>
          <p:spPr>
            <a:xfrm>
              <a:off x="10507208" y="3962550"/>
              <a:ext cx="121846" cy="12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2" name="Shape 34228">
              <a:extLst>
                <a:ext uri="{FF2B5EF4-FFF2-40B4-BE49-F238E27FC236}">
                  <a16:creationId xmlns:a16="http://schemas.microsoft.com/office/drawing/2014/main" id="{0144A6B6-3395-4DBD-9611-C8647B1C3B81}"/>
                </a:ext>
              </a:extLst>
            </p:cNvPr>
            <p:cNvSpPr/>
            <p:nvPr/>
          </p:nvSpPr>
          <p:spPr>
            <a:xfrm>
              <a:off x="9557136" y="2913385"/>
              <a:ext cx="191441" cy="21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3" name="Shape 34229">
              <a:extLst>
                <a:ext uri="{FF2B5EF4-FFF2-40B4-BE49-F238E27FC236}">
                  <a16:creationId xmlns:a16="http://schemas.microsoft.com/office/drawing/2014/main" id="{258AC467-8354-4179-A2C0-DF9F8AAD3815}"/>
                </a:ext>
              </a:extLst>
            </p:cNvPr>
            <p:cNvSpPr/>
            <p:nvPr/>
          </p:nvSpPr>
          <p:spPr>
            <a:xfrm>
              <a:off x="11377516" y="2913713"/>
              <a:ext cx="229797" cy="203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4" name="Shape 34230">
              <a:extLst>
                <a:ext uri="{FF2B5EF4-FFF2-40B4-BE49-F238E27FC236}">
                  <a16:creationId xmlns:a16="http://schemas.microsoft.com/office/drawing/2014/main" id="{B79FABBB-86C3-4EFB-9555-60DA7CBB156D}"/>
                </a:ext>
              </a:extLst>
            </p:cNvPr>
            <p:cNvSpPr/>
            <p:nvPr/>
          </p:nvSpPr>
          <p:spPr>
            <a:xfrm>
              <a:off x="11305359" y="3288404"/>
              <a:ext cx="112966" cy="2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5" name="Shape 34231">
              <a:extLst>
                <a:ext uri="{FF2B5EF4-FFF2-40B4-BE49-F238E27FC236}">
                  <a16:creationId xmlns:a16="http://schemas.microsoft.com/office/drawing/2014/main" id="{7BB69A6C-707B-4166-A5A7-519A2968D3D4}"/>
                </a:ext>
              </a:extLst>
            </p:cNvPr>
            <p:cNvSpPr/>
            <p:nvPr/>
          </p:nvSpPr>
          <p:spPr>
            <a:xfrm>
              <a:off x="10718175" y="2104489"/>
              <a:ext cx="145036" cy="11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6" name="Shape 34232">
              <a:extLst>
                <a:ext uri="{FF2B5EF4-FFF2-40B4-BE49-F238E27FC236}">
                  <a16:creationId xmlns:a16="http://schemas.microsoft.com/office/drawing/2014/main" id="{13202637-B793-4C7F-8D57-342002146646}"/>
                </a:ext>
              </a:extLst>
            </p:cNvPr>
            <p:cNvSpPr/>
            <p:nvPr/>
          </p:nvSpPr>
          <p:spPr>
            <a:xfrm>
              <a:off x="10483241" y="4775653"/>
              <a:ext cx="44200" cy="9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7" name="Shape 34233">
              <a:extLst>
                <a:ext uri="{FF2B5EF4-FFF2-40B4-BE49-F238E27FC236}">
                  <a16:creationId xmlns:a16="http://schemas.microsoft.com/office/drawing/2014/main" id="{9A9CEE9A-5CFB-4231-9021-A6D4CADB58DC}"/>
                </a:ext>
              </a:extLst>
            </p:cNvPr>
            <p:cNvSpPr/>
            <p:nvPr/>
          </p:nvSpPr>
          <p:spPr>
            <a:xfrm>
              <a:off x="10243934" y="2552297"/>
              <a:ext cx="103142" cy="13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8" name="Shape 34234">
              <a:extLst>
                <a:ext uri="{FF2B5EF4-FFF2-40B4-BE49-F238E27FC236}">
                  <a16:creationId xmlns:a16="http://schemas.microsoft.com/office/drawing/2014/main" id="{3A533E54-2DD7-4D9F-8A1B-D5C55E7EAE97}"/>
                </a:ext>
              </a:extLst>
            </p:cNvPr>
            <p:cNvSpPr/>
            <p:nvPr/>
          </p:nvSpPr>
          <p:spPr>
            <a:xfrm>
              <a:off x="10117006" y="2448264"/>
              <a:ext cx="141983" cy="13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9" name="Shape 34235">
              <a:extLst>
                <a:ext uri="{FF2B5EF4-FFF2-40B4-BE49-F238E27FC236}">
                  <a16:creationId xmlns:a16="http://schemas.microsoft.com/office/drawing/2014/main" id="{B7629B4A-8EC9-44AC-9726-E1DA93F4F386}"/>
                </a:ext>
              </a:extLst>
            </p:cNvPr>
            <p:cNvSpPr/>
            <p:nvPr/>
          </p:nvSpPr>
          <p:spPr>
            <a:xfrm>
              <a:off x="9805580" y="2483160"/>
              <a:ext cx="145036" cy="11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0" name="Shape 34236">
              <a:extLst>
                <a:ext uri="{FF2B5EF4-FFF2-40B4-BE49-F238E27FC236}">
                  <a16:creationId xmlns:a16="http://schemas.microsoft.com/office/drawing/2014/main" id="{8AA8D329-FDDA-4B31-802C-06DFAF5D8100}"/>
                </a:ext>
              </a:extLst>
            </p:cNvPr>
            <p:cNvSpPr/>
            <p:nvPr/>
          </p:nvSpPr>
          <p:spPr>
            <a:xfrm>
              <a:off x="10625169" y="3643705"/>
              <a:ext cx="117401" cy="9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1" name="Shape 34237">
              <a:extLst>
                <a:ext uri="{FF2B5EF4-FFF2-40B4-BE49-F238E27FC236}">
                  <a16:creationId xmlns:a16="http://schemas.microsoft.com/office/drawing/2014/main" id="{8F554409-4440-4268-8C05-8D51082AB6FC}"/>
                </a:ext>
              </a:extLst>
            </p:cNvPr>
            <p:cNvSpPr/>
            <p:nvPr/>
          </p:nvSpPr>
          <p:spPr>
            <a:xfrm>
              <a:off x="10261147" y="4102287"/>
              <a:ext cx="55512" cy="11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2" name="Shape 34238">
              <a:extLst>
                <a:ext uri="{FF2B5EF4-FFF2-40B4-BE49-F238E27FC236}">
                  <a16:creationId xmlns:a16="http://schemas.microsoft.com/office/drawing/2014/main" id="{3D72617F-5529-4C05-ABE1-A51588A8AA81}"/>
                </a:ext>
              </a:extLst>
            </p:cNvPr>
            <p:cNvSpPr/>
            <p:nvPr/>
          </p:nvSpPr>
          <p:spPr>
            <a:xfrm>
              <a:off x="11221861" y="3603805"/>
              <a:ext cx="55512" cy="11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3" name="Shape 34239">
              <a:extLst>
                <a:ext uri="{FF2B5EF4-FFF2-40B4-BE49-F238E27FC236}">
                  <a16:creationId xmlns:a16="http://schemas.microsoft.com/office/drawing/2014/main" id="{E8838720-A3FC-4A33-A7F2-DAC175BB02C4}"/>
                </a:ext>
              </a:extLst>
            </p:cNvPr>
            <p:cNvSpPr/>
            <p:nvPr/>
          </p:nvSpPr>
          <p:spPr>
            <a:xfrm>
              <a:off x="10922131" y="2992400"/>
              <a:ext cx="103142" cy="13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4" name="Shape 34240">
              <a:extLst>
                <a:ext uri="{FF2B5EF4-FFF2-40B4-BE49-F238E27FC236}">
                  <a16:creationId xmlns:a16="http://schemas.microsoft.com/office/drawing/2014/main" id="{A4C00F4B-DACC-4176-A1E0-D5640D44A67E}"/>
                </a:ext>
              </a:extLst>
            </p:cNvPr>
            <p:cNvSpPr/>
            <p:nvPr/>
          </p:nvSpPr>
          <p:spPr>
            <a:xfrm>
              <a:off x="10797515" y="3938917"/>
              <a:ext cx="73932" cy="9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5" name="Shape 34241">
              <a:extLst>
                <a:ext uri="{FF2B5EF4-FFF2-40B4-BE49-F238E27FC236}">
                  <a16:creationId xmlns:a16="http://schemas.microsoft.com/office/drawing/2014/main" id="{3488F73A-A191-4B44-AABA-719917F8AF4B}"/>
                </a:ext>
              </a:extLst>
            </p:cNvPr>
            <p:cNvSpPr/>
            <p:nvPr/>
          </p:nvSpPr>
          <p:spPr>
            <a:xfrm>
              <a:off x="10331096" y="3534505"/>
              <a:ext cx="92222" cy="12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1" h="20821" extrusionOk="0">
                  <a:moveTo>
                    <a:pt x="12499" y="13303"/>
                  </a:moveTo>
                  <a:cubicBezTo>
                    <a:pt x="13474" y="15282"/>
                    <a:pt x="14406" y="17194"/>
                    <a:pt x="14461" y="19063"/>
                  </a:cubicBezTo>
                  <a:cubicBezTo>
                    <a:pt x="14479" y="19633"/>
                    <a:pt x="14582" y="20311"/>
                    <a:pt x="14210" y="20821"/>
                  </a:cubicBezTo>
                  <a:cubicBezTo>
                    <a:pt x="10525" y="17927"/>
                    <a:pt x="9838" y="14212"/>
                    <a:pt x="8115" y="11051"/>
                  </a:cubicBezTo>
                  <a:cubicBezTo>
                    <a:pt x="6053" y="10122"/>
                    <a:pt x="4570" y="7480"/>
                    <a:pt x="6196" y="6231"/>
                  </a:cubicBezTo>
                  <a:cubicBezTo>
                    <a:pt x="8553" y="4419"/>
                    <a:pt x="10035" y="7345"/>
                    <a:pt x="10598" y="8773"/>
                  </a:cubicBezTo>
                  <a:cubicBezTo>
                    <a:pt x="10906" y="9555"/>
                    <a:pt x="10989" y="10416"/>
                    <a:pt x="11671" y="11094"/>
                  </a:cubicBezTo>
                  <a:cubicBezTo>
                    <a:pt x="13112" y="12518"/>
                    <a:pt x="15601" y="11340"/>
                    <a:pt x="16169" y="9915"/>
                  </a:cubicBezTo>
                  <a:cubicBezTo>
                    <a:pt x="16983" y="7871"/>
                    <a:pt x="15656" y="5461"/>
                    <a:pt x="13976" y="3794"/>
                  </a:cubicBezTo>
                  <a:cubicBezTo>
                    <a:pt x="11415" y="1258"/>
                    <a:pt x="6416" y="1969"/>
                    <a:pt x="3932" y="4842"/>
                  </a:cubicBezTo>
                  <a:cubicBezTo>
                    <a:pt x="2652" y="6323"/>
                    <a:pt x="2147" y="8434"/>
                    <a:pt x="3515" y="10418"/>
                  </a:cubicBezTo>
                  <a:cubicBezTo>
                    <a:pt x="4236" y="11464"/>
                    <a:pt x="5170" y="12108"/>
                    <a:pt x="6136" y="12400"/>
                  </a:cubicBezTo>
                  <a:cubicBezTo>
                    <a:pt x="6282" y="12445"/>
                    <a:pt x="6666" y="12458"/>
                    <a:pt x="6895" y="12661"/>
                  </a:cubicBezTo>
                  <a:cubicBezTo>
                    <a:pt x="7361" y="13074"/>
                    <a:pt x="7439" y="13745"/>
                    <a:pt x="7417" y="14249"/>
                  </a:cubicBezTo>
                  <a:cubicBezTo>
                    <a:pt x="5334" y="14777"/>
                    <a:pt x="3377" y="14023"/>
                    <a:pt x="1894" y="12542"/>
                  </a:cubicBezTo>
                  <a:cubicBezTo>
                    <a:pt x="-1478" y="9170"/>
                    <a:pt x="-94" y="4513"/>
                    <a:pt x="4049" y="1953"/>
                  </a:cubicBezTo>
                  <a:cubicBezTo>
                    <a:pt x="8469" y="-779"/>
                    <a:pt x="13971" y="-622"/>
                    <a:pt x="16956" y="2276"/>
                  </a:cubicBezTo>
                  <a:cubicBezTo>
                    <a:pt x="19176" y="4430"/>
                    <a:pt x="20122" y="7281"/>
                    <a:pt x="19546" y="9389"/>
                  </a:cubicBezTo>
                  <a:cubicBezTo>
                    <a:pt x="19112" y="10973"/>
                    <a:pt x="17273" y="13272"/>
                    <a:pt x="14367" y="13517"/>
                  </a:cubicBezTo>
                  <a:cubicBezTo>
                    <a:pt x="13720" y="13571"/>
                    <a:pt x="13303" y="13441"/>
                    <a:pt x="12499" y="133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6" name="Shape 34242">
              <a:extLst>
                <a:ext uri="{FF2B5EF4-FFF2-40B4-BE49-F238E27FC236}">
                  <a16:creationId xmlns:a16="http://schemas.microsoft.com/office/drawing/2014/main" id="{0D60F1AE-E68E-462E-B48D-85210FFC5519}"/>
                </a:ext>
              </a:extLst>
            </p:cNvPr>
            <p:cNvSpPr/>
            <p:nvPr/>
          </p:nvSpPr>
          <p:spPr>
            <a:xfrm>
              <a:off x="11349892" y="2216893"/>
              <a:ext cx="92203" cy="11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7" name="Shape 34243">
              <a:extLst>
                <a:ext uri="{FF2B5EF4-FFF2-40B4-BE49-F238E27FC236}">
                  <a16:creationId xmlns:a16="http://schemas.microsoft.com/office/drawing/2014/main" id="{A5122838-E572-47E0-9A19-7679A29CBAFE}"/>
                </a:ext>
              </a:extLst>
            </p:cNvPr>
            <p:cNvSpPr/>
            <p:nvPr/>
          </p:nvSpPr>
          <p:spPr>
            <a:xfrm>
              <a:off x="9931694" y="2989356"/>
              <a:ext cx="126698" cy="1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8" name="Shape 34244">
              <a:extLst>
                <a:ext uri="{FF2B5EF4-FFF2-40B4-BE49-F238E27FC236}">
                  <a16:creationId xmlns:a16="http://schemas.microsoft.com/office/drawing/2014/main" id="{240CAEF6-15D8-4F3E-814F-C664EB72FB9E}"/>
                </a:ext>
              </a:extLst>
            </p:cNvPr>
            <p:cNvSpPr/>
            <p:nvPr/>
          </p:nvSpPr>
          <p:spPr>
            <a:xfrm>
              <a:off x="11390130" y="3117786"/>
              <a:ext cx="117739" cy="10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9" name="Shape 34245">
              <a:extLst>
                <a:ext uri="{FF2B5EF4-FFF2-40B4-BE49-F238E27FC236}">
                  <a16:creationId xmlns:a16="http://schemas.microsoft.com/office/drawing/2014/main" id="{7EC94776-E008-4858-8C6E-CDCCA0E59C66}"/>
                </a:ext>
              </a:extLst>
            </p:cNvPr>
            <p:cNvSpPr/>
            <p:nvPr/>
          </p:nvSpPr>
          <p:spPr>
            <a:xfrm>
              <a:off x="10673760" y="4232312"/>
              <a:ext cx="90125" cy="83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0" name="Shape 34246">
              <a:extLst>
                <a:ext uri="{FF2B5EF4-FFF2-40B4-BE49-F238E27FC236}">
                  <a16:creationId xmlns:a16="http://schemas.microsoft.com/office/drawing/2014/main" id="{37C47FA0-92EE-410F-9A2D-CA61E3F42A6F}"/>
                </a:ext>
              </a:extLst>
            </p:cNvPr>
            <p:cNvSpPr/>
            <p:nvPr/>
          </p:nvSpPr>
          <p:spPr>
            <a:xfrm>
              <a:off x="10492135" y="3638863"/>
              <a:ext cx="90126" cy="83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1" name="Shape 34247">
              <a:extLst>
                <a:ext uri="{FF2B5EF4-FFF2-40B4-BE49-F238E27FC236}">
                  <a16:creationId xmlns:a16="http://schemas.microsoft.com/office/drawing/2014/main" id="{E1FA7B20-FEDC-4FD4-95BF-05431D26E023}"/>
                </a:ext>
              </a:extLst>
            </p:cNvPr>
            <p:cNvSpPr/>
            <p:nvPr/>
          </p:nvSpPr>
          <p:spPr>
            <a:xfrm>
              <a:off x="10123127" y="4984605"/>
              <a:ext cx="121846" cy="12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2" name="Shape 34248">
              <a:extLst>
                <a:ext uri="{FF2B5EF4-FFF2-40B4-BE49-F238E27FC236}">
                  <a16:creationId xmlns:a16="http://schemas.microsoft.com/office/drawing/2014/main" id="{32C4F842-0585-4BFE-97C7-894907319234}"/>
                </a:ext>
              </a:extLst>
            </p:cNvPr>
            <p:cNvSpPr/>
            <p:nvPr/>
          </p:nvSpPr>
          <p:spPr>
            <a:xfrm>
              <a:off x="10278602" y="4785599"/>
              <a:ext cx="90125" cy="83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3" name="Shape 34249">
              <a:extLst>
                <a:ext uri="{FF2B5EF4-FFF2-40B4-BE49-F238E27FC236}">
                  <a16:creationId xmlns:a16="http://schemas.microsoft.com/office/drawing/2014/main" id="{C9E10AE0-7CB7-4CFA-95AB-08383B75FEA1}"/>
                </a:ext>
              </a:extLst>
            </p:cNvPr>
            <p:cNvSpPr/>
            <p:nvPr/>
          </p:nvSpPr>
          <p:spPr>
            <a:xfrm>
              <a:off x="10248308" y="4883769"/>
              <a:ext cx="123226" cy="16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4" name="Shape 34250">
              <a:extLst>
                <a:ext uri="{FF2B5EF4-FFF2-40B4-BE49-F238E27FC236}">
                  <a16:creationId xmlns:a16="http://schemas.microsoft.com/office/drawing/2014/main" id="{395D32A4-ED1B-4534-8304-0DDB3E76678A}"/>
                </a:ext>
              </a:extLst>
            </p:cNvPr>
            <p:cNvSpPr/>
            <p:nvPr/>
          </p:nvSpPr>
          <p:spPr>
            <a:xfrm>
              <a:off x="10376159" y="5052371"/>
              <a:ext cx="73932" cy="9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5" name="Shape 34251">
              <a:extLst>
                <a:ext uri="{FF2B5EF4-FFF2-40B4-BE49-F238E27FC236}">
                  <a16:creationId xmlns:a16="http://schemas.microsoft.com/office/drawing/2014/main" id="{E79736DC-BC93-4B29-A3D8-2C0A9AAE379E}"/>
                </a:ext>
              </a:extLst>
            </p:cNvPr>
            <p:cNvSpPr/>
            <p:nvPr/>
          </p:nvSpPr>
          <p:spPr>
            <a:xfrm>
              <a:off x="10215585" y="5081148"/>
              <a:ext cx="81985" cy="9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6" name="Shape 34252">
              <a:extLst>
                <a:ext uri="{FF2B5EF4-FFF2-40B4-BE49-F238E27FC236}">
                  <a16:creationId xmlns:a16="http://schemas.microsoft.com/office/drawing/2014/main" id="{10ADD97F-AB8E-4402-8BEB-D4FDA1C53EB9}"/>
                </a:ext>
              </a:extLst>
            </p:cNvPr>
            <p:cNvSpPr/>
            <p:nvPr/>
          </p:nvSpPr>
          <p:spPr>
            <a:xfrm>
              <a:off x="10384389" y="5270130"/>
              <a:ext cx="119808" cy="8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7" name="Shape 34253">
              <a:extLst>
                <a:ext uri="{FF2B5EF4-FFF2-40B4-BE49-F238E27FC236}">
                  <a16:creationId xmlns:a16="http://schemas.microsoft.com/office/drawing/2014/main" id="{1E767BD6-F12F-4FA7-94C8-3DAB52B6CD6D}"/>
                </a:ext>
              </a:extLst>
            </p:cNvPr>
            <p:cNvSpPr/>
            <p:nvPr/>
          </p:nvSpPr>
          <p:spPr>
            <a:xfrm rot="1920000">
              <a:off x="10641912" y="5216209"/>
              <a:ext cx="155661" cy="4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8" name="Shape 34254">
              <a:extLst>
                <a:ext uri="{FF2B5EF4-FFF2-40B4-BE49-F238E27FC236}">
                  <a16:creationId xmlns:a16="http://schemas.microsoft.com/office/drawing/2014/main" id="{120F3B94-631B-4C2F-AA6B-057A75D4D4B7}"/>
                </a:ext>
              </a:extLst>
            </p:cNvPr>
            <p:cNvSpPr/>
            <p:nvPr/>
          </p:nvSpPr>
          <p:spPr>
            <a:xfrm>
              <a:off x="9991929" y="2737616"/>
              <a:ext cx="206477" cy="18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9" name="Shape 34255">
              <a:extLst>
                <a:ext uri="{FF2B5EF4-FFF2-40B4-BE49-F238E27FC236}">
                  <a16:creationId xmlns:a16="http://schemas.microsoft.com/office/drawing/2014/main" id="{D006CFEE-AD74-444F-B826-3FEFEEEC4801}"/>
                </a:ext>
              </a:extLst>
            </p:cNvPr>
            <p:cNvSpPr/>
            <p:nvPr/>
          </p:nvSpPr>
          <p:spPr>
            <a:xfrm>
              <a:off x="9827208" y="2630306"/>
              <a:ext cx="170406" cy="15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0" name="Shape 34256">
              <a:extLst>
                <a:ext uri="{FF2B5EF4-FFF2-40B4-BE49-F238E27FC236}">
                  <a16:creationId xmlns:a16="http://schemas.microsoft.com/office/drawing/2014/main" id="{0EC0E2E6-6E00-458E-92A5-84942B984E26}"/>
                </a:ext>
              </a:extLst>
            </p:cNvPr>
            <p:cNvSpPr/>
            <p:nvPr/>
          </p:nvSpPr>
          <p:spPr>
            <a:xfrm>
              <a:off x="10175511" y="2709292"/>
              <a:ext cx="117748" cy="1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1" name="Shape 34257">
              <a:extLst>
                <a:ext uri="{FF2B5EF4-FFF2-40B4-BE49-F238E27FC236}">
                  <a16:creationId xmlns:a16="http://schemas.microsoft.com/office/drawing/2014/main" id="{C327C0D8-C920-41C1-9245-68EFD902224A}"/>
                </a:ext>
              </a:extLst>
            </p:cNvPr>
            <p:cNvSpPr/>
            <p:nvPr/>
          </p:nvSpPr>
          <p:spPr>
            <a:xfrm>
              <a:off x="10034420" y="2600794"/>
              <a:ext cx="116167" cy="1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2" name="Shape 34258">
              <a:extLst>
                <a:ext uri="{FF2B5EF4-FFF2-40B4-BE49-F238E27FC236}">
                  <a16:creationId xmlns:a16="http://schemas.microsoft.com/office/drawing/2014/main" id="{93F3ADE5-30F3-4D94-80B9-B3B9EC7EDE54}"/>
                </a:ext>
              </a:extLst>
            </p:cNvPr>
            <p:cNvSpPr/>
            <p:nvPr/>
          </p:nvSpPr>
          <p:spPr>
            <a:xfrm>
              <a:off x="11047498" y="3673283"/>
              <a:ext cx="124968" cy="11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3" name="Shape 34259">
              <a:extLst>
                <a:ext uri="{FF2B5EF4-FFF2-40B4-BE49-F238E27FC236}">
                  <a16:creationId xmlns:a16="http://schemas.microsoft.com/office/drawing/2014/main" id="{10096536-0966-4DA9-857A-AF1C0760EE35}"/>
                </a:ext>
              </a:extLst>
            </p:cNvPr>
            <p:cNvSpPr/>
            <p:nvPr/>
          </p:nvSpPr>
          <p:spPr>
            <a:xfrm>
              <a:off x="10608281" y="3262744"/>
              <a:ext cx="133119" cy="11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4" name="Shape 34260">
              <a:extLst>
                <a:ext uri="{FF2B5EF4-FFF2-40B4-BE49-F238E27FC236}">
                  <a16:creationId xmlns:a16="http://schemas.microsoft.com/office/drawing/2014/main" id="{397BCA49-CF78-40CB-B4ED-28FA3C3E473C}"/>
                </a:ext>
              </a:extLst>
            </p:cNvPr>
            <p:cNvSpPr/>
            <p:nvPr/>
          </p:nvSpPr>
          <p:spPr>
            <a:xfrm>
              <a:off x="10170452" y="4660143"/>
              <a:ext cx="94524" cy="83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5" name="Shape 34261">
              <a:extLst>
                <a:ext uri="{FF2B5EF4-FFF2-40B4-BE49-F238E27FC236}">
                  <a16:creationId xmlns:a16="http://schemas.microsoft.com/office/drawing/2014/main" id="{509C06E3-A055-4F3A-9B2E-CC7EBB42BE35}"/>
                </a:ext>
              </a:extLst>
            </p:cNvPr>
            <p:cNvSpPr/>
            <p:nvPr/>
          </p:nvSpPr>
          <p:spPr>
            <a:xfrm>
              <a:off x="10799837" y="5128530"/>
              <a:ext cx="126387" cy="10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6" name="Shape 34262">
              <a:extLst>
                <a:ext uri="{FF2B5EF4-FFF2-40B4-BE49-F238E27FC236}">
                  <a16:creationId xmlns:a16="http://schemas.microsoft.com/office/drawing/2014/main" id="{657D337B-01F9-4780-894A-869AFEBB754F}"/>
                </a:ext>
              </a:extLst>
            </p:cNvPr>
            <p:cNvSpPr/>
            <p:nvPr/>
          </p:nvSpPr>
          <p:spPr>
            <a:xfrm>
              <a:off x="11109344" y="2913411"/>
              <a:ext cx="246909" cy="18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7" name="Shape 34263">
              <a:extLst>
                <a:ext uri="{FF2B5EF4-FFF2-40B4-BE49-F238E27FC236}">
                  <a16:creationId xmlns:a16="http://schemas.microsoft.com/office/drawing/2014/main" id="{CDCEFC23-2F8F-44B7-A4A8-E069B12FD548}"/>
                </a:ext>
              </a:extLst>
            </p:cNvPr>
            <p:cNvSpPr/>
            <p:nvPr/>
          </p:nvSpPr>
          <p:spPr>
            <a:xfrm>
              <a:off x="11257062" y="3130425"/>
              <a:ext cx="55512" cy="11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8" name="Shape 34264">
              <a:extLst>
                <a:ext uri="{FF2B5EF4-FFF2-40B4-BE49-F238E27FC236}">
                  <a16:creationId xmlns:a16="http://schemas.microsoft.com/office/drawing/2014/main" id="{EDFC7385-CCE6-45F7-981F-FE0023D1788B}"/>
                </a:ext>
              </a:extLst>
            </p:cNvPr>
            <p:cNvSpPr/>
            <p:nvPr/>
          </p:nvSpPr>
          <p:spPr>
            <a:xfrm>
              <a:off x="10343407" y="4174519"/>
              <a:ext cx="178855" cy="13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9" name="Shape 34265">
              <a:extLst>
                <a:ext uri="{FF2B5EF4-FFF2-40B4-BE49-F238E27FC236}">
                  <a16:creationId xmlns:a16="http://schemas.microsoft.com/office/drawing/2014/main" id="{D615CB79-FB37-4ABD-8FD9-360005CD53BB}"/>
                </a:ext>
              </a:extLst>
            </p:cNvPr>
            <p:cNvSpPr/>
            <p:nvPr/>
          </p:nvSpPr>
          <p:spPr>
            <a:xfrm>
              <a:off x="10954736" y="2618695"/>
              <a:ext cx="107146" cy="7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65CD1D44-445D-4289-8E2C-177B97DFD59E}"/>
              </a:ext>
            </a:extLst>
          </p:cNvPr>
          <p:cNvSpPr txBox="1"/>
          <p:nvPr/>
        </p:nvSpPr>
        <p:spPr>
          <a:xfrm>
            <a:off x="573340" y="1696631"/>
            <a:ext cx="81345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Pochopení cílů ŠVP ze strany učitelů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Úspěšnost učitelů při realizaci ŠVP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Nároky učitelů na výsledky žáků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Schopnost učitelů žáky inspirovat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Zapojení rodičů do činnosti školy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Ochota rodičů zajistit, aby žáci byli připraveni se učit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Nároky rodičů na výsledky žáků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Zájem rodičů na dobrých výsledcích žáků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Snaha žáků dobře ve škole prospívat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Schopnost žáků dosahovat vzdělávacích cílů školy</a:t>
            </a:r>
          </a:p>
          <a:p>
            <a:pPr marL="722313" lvl="0" indent="-342900">
              <a:spcAft>
                <a:spcPts val="600"/>
              </a:spcAft>
              <a:buClr>
                <a:srgbClr val="00BFA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Respekt žáků ke spolužákům, kteří ve škole vynikají</a:t>
            </a:r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9B236BF0-5538-41CC-A14D-9FEE68661AD3}"/>
              </a:ext>
            </a:extLst>
          </p:cNvPr>
          <p:cNvSpPr txBox="1"/>
          <p:nvPr/>
        </p:nvSpPr>
        <p:spPr>
          <a:xfrm>
            <a:off x="6284744" y="1584855"/>
            <a:ext cx="54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Velmi vysoká 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–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Vysoká 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–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Střední 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–</a:t>
            </a: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cs-CZ" b="1">
                <a:solidFill>
                  <a:srgbClr val="C00000"/>
                </a:solidFill>
                <a:latin typeface="Calibri" panose="020F0502020204030204"/>
              </a:rPr>
              <a:t>Nízká </a:t>
            </a:r>
            <a:r>
              <a:rPr lang="cs-CZ" b="1">
                <a:solidFill>
                  <a:srgbClr val="44546A"/>
                </a:solidFill>
              </a:rPr>
              <a:t>– </a:t>
            </a:r>
            <a:r>
              <a:rPr lang="cs-CZ" b="1">
                <a:solidFill>
                  <a:srgbClr val="C00000"/>
                </a:solidFill>
                <a:latin typeface="Calibri" panose="020F0502020204030204"/>
              </a:rPr>
              <a:t>Velmi nízká</a:t>
            </a:r>
            <a:endParaRPr kumimoji="0" lang="cs-CZ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9251BF40-AE86-4105-B444-04E57B095F3B}"/>
              </a:ext>
            </a:extLst>
          </p:cNvPr>
          <p:cNvSpPr txBox="1"/>
          <p:nvPr/>
        </p:nvSpPr>
        <p:spPr>
          <a:xfrm>
            <a:off x="8353781" y="4243611"/>
            <a:ext cx="3512978" cy="1077218"/>
          </a:xfrm>
          <a:prstGeom prst="rect">
            <a:avLst/>
          </a:prstGeom>
          <a:solidFill>
            <a:srgbClr val="D5DCE4"/>
          </a:solidFill>
        </p:spPr>
        <p:txBody>
          <a:bodyPr wrap="square" rtlCol="0">
            <a:spAutoFit/>
          </a:bodyPr>
          <a:lstStyle/>
          <a:p>
            <a:r>
              <a:rPr lang="cs-CZ" sz="1600" i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INDEX DŮRAZ NA STUDIJNÍ ÚSPĚCH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i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Velmi vysoký důraz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i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Vysoký důraz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i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Střední důraz</a:t>
            </a:r>
          </a:p>
        </p:txBody>
      </p:sp>
      <p:sp>
        <p:nvSpPr>
          <p:cNvPr id="103" name="Šipka: doprava, šrafovaná 102">
            <a:extLst>
              <a:ext uri="{FF2B5EF4-FFF2-40B4-BE49-F238E27FC236}">
                <a16:creationId xmlns:a16="http://schemas.microsoft.com/office/drawing/2014/main" id="{6EB3A815-5935-4661-BC15-BC295000E8D3}"/>
              </a:ext>
            </a:extLst>
          </p:cNvPr>
          <p:cNvSpPr/>
          <p:nvPr/>
        </p:nvSpPr>
        <p:spPr>
          <a:xfrm>
            <a:off x="6737215" y="4637390"/>
            <a:ext cx="1286189" cy="322981"/>
          </a:xfrm>
          <a:prstGeom prst="stripedRightArrow">
            <a:avLst/>
          </a:prstGeom>
          <a:solidFill>
            <a:srgbClr val="D5DCE4"/>
          </a:solidFill>
          <a:ln>
            <a:solidFill>
              <a:srgbClr val="00B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Nadpis 1">
            <a:extLst>
              <a:ext uri="{FF2B5EF4-FFF2-40B4-BE49-F238E27FC236}">
                <a16:creationId xmlns:a16="http://schemas.microsoft.com/office/drawing/2014/main" id="{2FE0F172-8D92-44EF-9640-F0971562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70973"/>
            <a:ext cx="10833097" cy="415498"/>
          </a:xfrm>
        </p:spPr>
        <p:txBody>
          <a:bodyPr>
            <a:noAutofit/>
          </a:bodyPr>
          <a:lstStyle/>
          <a:p>
            <a:r>
              <a:rPr lang="cs-CZ" dirty="0"/>
              <a:t>DŮRAZ NA STUDIJNÍ ÚSPĚCH</a:t>
            </a:r>
          </a:p>
        </p:txBody>
      </p:sp>
    </p:spTree>
    <p:extLst>
      <p:ext uri="{BB962C8B-B14F-4D97-AF65-F5344CB8AC3E}">
        <p14:creationId xmlns:p14="http://schemas.microsoft.com/office/powerpoint/2010/main" val="30176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662" y="470973"/>
            <a:ext cx="10833097" cy="415498"/>
          </a:xfrm>
        </p:spPr>
        <p:txBody>
          <a:bodyPr>
            <a:noAutofit/>
          </a:bodyPr>
          <a:lstStyle/>
          <a:p>
            <a:r>
              <a:rPr lang="cs-CZ" dirty="0"/>
              <a:t>DŮRAZ NA STUDIJNÍ ÚSPĚCH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BBB1D72-892B-4AAC-A123-C32A56185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41715"/>
              </p:ext>
            </p:extLst>
          </p:nvPr>
        </p:nvGraphicFramePr>
        <p:xfrm>
          <a:off x="982662" y="1206226"/>
          <a:ext cx="9548178" cy="4577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88B91E03-BD1B-4CD6-A95D-6C9F5D8AEE4B}"/>
              </a:ext>
            </a:extLst>
          </p:cNvPr>
          <p:cNvSpPr/>
          <p:nvPr/>
        </p:nvSpPr>
        <p:spPr>
          <a:xfrm>
            <a:off x="9319260" y="1206226"/>
            <a:ext cx="297181" cy="4074434"/>
          </a:xfrm>
          <a:prstGeom prst="rect">
            <a:avLst/>
          </a:prstGeom>
          <a:noFill/>
          <a:ln w="38100">
            <a:solidFill>
              <a:srgbClr val="C6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470973"/>
            <a:ext cx="481500" cy="479873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1043940" y="5890260"/>
            <a:ext cx="9418320" cy="0"/>
          </a:xfrm>
          <a:prstGeom prst="line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8740" y="365127"/>
            <a:ext cx="10416540" cy="757308"/>
          </a:xfrm>
        </p:spPr>
        <p:txBody>
          <a:bodyPr/>
          <a:lstStyle/>
          <a:p>
            <a:r>
              <a:rPr lang="cs-CZ" dirty="0"/>
              <a:t>CO SI PŘEDSTAVIT POD POJMEM </a:t>
            </a:r>
            <a:r>
              <a:rPr lang="cs-CZ" dirty="0">
                <a:solidFill>
                  <a:srgbClr val="0073CF"/>
                </a:solidFill>
              </a:rPr>
              <a:t>NASTAVENÍ MYSLI</a:t>
            </a:r>
            <a:r>
              <a:rPr lang="cs-CZ" dirty="0"/>
              <a:t>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7" y="365127"/>
            <a:ext cx="728728" cy="6801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72" y="1696242"/>
            <a:ext cx="3316171" cy="33144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127541" y="1551863"/>
            <a:ext cx="7102059" cy="4155488"/>
          </a:xfrm>
          <a:prstGeom prst="rect">
            <a:avLst/>
          </a:prstGeom>
          <a:noFill/>
        </p:spPr>
        <p:txBody>
          <a:bodyPr vert="horz" lIns="0" tIns="0" rIns="360000" bIns="0" rtlCol="0" anchor="ctr">
            <a:no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3CF"/>
              </a:buClr>
              <a:buFontTx/>
              <a:buNone/>
            </a:pP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Proč se některým lidem daří rozvíjet svůj potenciál lépe, než jiným?</a:t>
            </a:r>
            <a:endParaRPr lang="cs-CZ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1800"/>
              </a:spcAft>
              <a:buClr>
                <a:srgbClr val="0073CF"/>
              </a:buClr>
              <a:buFontTx/>
              <a:buNone/>
            </a:pPr>
            <a:r>
              <a:rPr lang="cs-CZ" sz="2800" b="1" dirty="0">
                <a:solidFill>
                  <a:srgbClr val="0073C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Růstové myšlení:</a:t>
            </a:r>
            <a:r>
              <a:rPr lang="cs-CZ" sz="2800" dirty="0">
                <a:solidFill>
                  <a:srgbClr val="0073C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vynaložením dostatečného úsilí a vytrvalosti může každý jedinec cíleně zlepšovat svoje dovednosti a zvyšovat svůj potenciál.</a:t>
            </a:r>
          </a:p>
          <a:p>
            <a:pPr marL="0" indent="0">
              <a:spcAft>
                <a:spcPts val="1800"/>
              </a:spcAft>
              <a:buClr>
                <a:srgbClr val="0073CF"/>
              </a:buClr>
              <a:buFontTx/>
              <a:buNone/>
            </a:pPr>
            <a:r>
              <a:rPr lang="cs-CZ" sz="2800" b="1" dirty="0">
                <a:solidFill>
                  <a:srgbClr val="0073C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Fixní myšlení: </a:t>
            </a:r>
            <a:r>
              <a:rPr lang="cs-CZ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základní vlastnosti jedince jsou vrozené a jednou pro vždy dané.</a:t>
            </a:r>
            <a:endParaRPr lang="cs-CZ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EF2BBD5-3F59-4F9D-AABE-7CEFAA496A9A}"/>
              </a:ext>
            </a:extLst>
          </p:cNvPr>
          <p:cNvSpPr txBox="1"/>
          <p:nvPr/>
        </p:nvSpPr>
        <p:spPr>
          <a:xfrm>
            <a:off x="-4861" y="1193800"/>
            <a:ext cx="3803383" cy="4635500"/>
          </a:xfrm>
          <a:prstGeom prst="rect">
            <a:avLst/>
          </a:prstGeom>
          <a:solidFill>
            <a:srgbClr val="0073CF"/>
          </a:solidFill>
        </p:spPr>
        <p:txBody>
          <a:bodyPr wrap="square" rIns="252000" anchor="ctr">
            <a:noAutofit/>
          </a:bodyPr>
          <a:lstStyle/>
          <a:p>
            <a:pPr marL="355600">
              <a:lnSpc>
                <a:spcPct val="107000"/>
              </a:lnSpc>
              <a:spcAft>
                <a:spcPts val="800"/>
              </a:spcAft>
            </a:pPr>
            <a:r>
              <a:rPr lang="cs-CZ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Lidé s růstovým myšlením </a:t>
            </a:r>
            <a:r>
              <a:rPr lang="cs-CZ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mají větší motivaci k učení. A to </a:t>
            </a:r>
            <a:br>
              <a:rPr lang="cs-CZ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 v situacích, kdy narazí na překážku nebo udělají chybu</a:t>
            </a:r>
            <a:r>
              <a:rPr lang="cs-CZ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Člověk s fixním uvažováním </a:t>
            </a:r>
            <a:r>
              <a:rPr lang="cs-CZ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naopak v překážkách vidí hrozbu a bojí se vlastního selhání, a proto hodnocení druhých </a:t>
            </a:r>
            <a:br>
              <a:rPr lang="cs-CZ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snáší hůř. </a:t>
            </a:r>
            <a:endParaRPr lang="cs-CZ" sz="22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97617" y="6529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solidFill>
                  <a:srgbClr val="4454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000" i="1" u="sng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https://www.csas.cz/cs/firmy/articles/fixni-a-rustove-mysleni-jak-nas-ovlivnuje-hodnoceni-druhych</a:t>
            </a:r>
            <a:r>
              <a:rPr lang="cs-CZ" sz="10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000" i="1" dirty="0">
              <a:solidFill>
                <a:srgbClr val="44546A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A893676-8714-42AB-BD99-000186DC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09616"/>
            <a:ext cx="10833097" cy="415498"/>
          </a:xfrm>
        </p:spPr>
        <p:txBody>
          <a:bodyPr>
            <a:noAutofit/>
          </a:bodyPr>
          <a:lstStyle/>
          <a:p>
            <a:r>
              <a:rPr lang="cs-CZ" sz="3000" dirty="0"/>
              <a:t>PROČ SE ZABÝVAT RŮSTOVÝM MYŠLENÍM?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3798523" y="1193800"/>
            <a:ext cx="8393478" cy="4635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411BD44C-3A76-4BE0-AAF8-4A84ADC2769B}"/>
              </a:ext>
            </a:extLst>
          </p:cNvPr>
          <p:cNvSpPr txBox="1"/>
          <p:nvPr/>
        </p:nvSpPr>
        <p:spPr>
          <a:xfrm>
            <a:off x="4006333" y="2398544"/>
            <a:ext cx="2611439" cy="2702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Školy, ve kterých se učitelé zajímají pouze o to, zda budou mít děti dobré známky, vychovávají generace lidí, kteří nebudou schopní v práci přežít bez odměny. 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9522265" y="2217565"/>
            <a:ext cx="24873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a typeface="Calibri" panose="020F0502020204030204" pitchFamily="34" charset="0"/>
                <a:cs typeface="Calibri" panose="020F0502020204030204" pitchFamily="34" charset="0"/>
              </a:rPr>
              <a:t>Příliš pozitivní hodnocení dětského výkonu orientované na přítomnost znemožňuje dětem mít velké sny </a:t>
            </a:r>
            <a:br>
              <a:rPr lang="cs-CZ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ea typeface="Calibri" panose="020F0502020204030204" pitchFamily="34" charset="0"/>
                <a:cs typeface="Calibri" panose="020F0502020204030204" pitchFamily="34" charset="0"/>
              </a:rPr>
              <a:t>a fantazírovat nad tím, jak by samy mohly být jednou úspěšné.  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Skupina 61"/>
          <p:cNvGrpSpPr/>
          <p:nvPr/>
        </p:nvGrpSpPr>
        <p:grpSpPr>
          <a:xfrm>
            <a:off x="6631679" y="2533015"/>
            <a:ext cx="2708227" cy="2784401"/>
            <a:chOff x="6190107" y="2952750"/>
            <a:chExt cx="10374604" cy="10765165"/>
          </a:xfrm>
        </p:grpSpPr>
        <p:cxnSp>
          <p:nvCxnSpPr>
            <p:cNvPr id="63" name="Straight Connector 90">
              <a:extLst>
                <a:ext uri="{FF2B5EF4-FFF2-40B4-BE49-F238E27FC236}">
                  <a16:creationId xmlns:a16="http://schemas.microsoft.com/office/drawing/2014/main" id="{30A25D50-8046-9B48-9206-1378FC6DC528}"/>
                </a:ext>
              </a:extLst>
            </p:cNvPr>
            <p:cNvCxnSpPr/>
            <p:nvPr/>
          </p:nvCxnSpPr>
          <p:spPr>
            <a:xfrm flipH="1" flipV="1">
              <a:off x="9309904" y="3762731"/>
              <a:ext cx="2872650" cy="153621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89">
              <a:extLst>
                <a:ext uri="{FF2B5EF4-FFF2-40B4-BE49-F238E27FC236}">
                  <a16:creationId xmlns:a16="http://schemas.microsoft.com/office/drawing/2014/main" id="{132D2078-2A70-1949-A841-109F2A405EC0}"/>
                </a:ext>
              </a:extLst>
            </p:cNvPr>
            <p:cNvCxnSpPr>
              <a:stCxn id="70" idx="2"/>
              <a:endCxn id="67" idx="0"/>
            </p:cNvCxnSpPr>
            <p:nvPr/>
          </p:nvCxnSpPr>
          <p:spPr>
            <a:xfrm flipH="1" flipV="1">
              <a:off x="12193461" y="5220144"/>
              <a:ext cx="2872650" cy="153621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87">
              <a:extLst>
                <a:ext uri="{FF2B5EF4-FFF2-40B4-BE49-F238E27FC236}">
                  <a16:creationId xmlns:a16="http://schemas.microsoft.com/office/drawing/2014/main" id="{26939785-6983-F54E-AF28-70752192F530}"/>
                </a:ext>
              </a:extLst>
            </p:cNvPr>
            <p:cNvCxnSpPr/>
            <p:nvPr/>
          </p:nvCxnSpPr>
          <p:spPr>
            <a:xfrm flipV="1">
              <a:off x="9321644" y="5217013"/>
              <a:ext cx="2872650" cy="151809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86">
              <a:extLst>
                <a:ext uri="{FF2B5EF4-FFF2-40B4-BE49-F238E27FC236}">
                  <a16:creationId xmlns:a16="http://schemas.microsoft.com/office/drawing/2014/main" id="{6E0D94B6-43CE-2944-A703-88F0D92E8EB7}"/>
                </a:ext>
              </a:extLst>
            </p:cNvPr>
            <p:cNvCxnSpPr>
              <a:stCxn id="67" idx="0"/>
              <a:endCxn id="69" idx="2"/>
            </p:cNvCxnSpPr>
            <p:nvPr/>
          </p:nvCxnSpPr>
          <p:spPr>
            <a:xfrm flipV="1">
              <a:off x="12193461" y="3702050"/>
              <a:ext cx="2872650" cy="151809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hape 59025">
              <a:extLst>
                <a:ext uri="{FF2B5EF4-FFF2-40B4-BE49-F238E27FC236}">
                  <a16:creationId xmlns:a16="http://schemas.microsoft.com/office/drawing/2014/main" id="{82E7B7B1-A2C9-E744-B1FB-1E7A1769F24A}"/>
                </a:ext>
              </a:extLst>
            </p:cNvPr>
            <p:cNvSpPr/>
            <p:nvPr/>
          </p:nvSpPr>
          <p:spPr>
            <a:xfrm>
              <a:off x="11179062" y="3880688"/>
              <a:ext cx="2028797" cy="267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rgbClr val="FED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grpSp>
          <p:nvGrpSpPr>
            <p:cNvPr id="68" name="Group 62">
              <a:extLst>
                <a:ext uri="{FF2B5EF4-FFF2-40B4-BE49-F238E27FC236}">
                  <a16:creationId xmlns:a16="http://schemas.microsoft.com/office/drawing/2014/main" id="{5D7B5096-7F25-064E-B696-D34DE938B803}"/>
                </a:ext>
              </a:extLst>
            </p:cNvPr>
            <p:cNvGrpSpPr/>
            <p:nvPr/>
          </p:nvGrpSpPr>
          <p:grpSpPr>
            <a:xfrm>
              <a:off x="6190107" y="7505708"/>
              <a:ext cx="9897662" cy="6212207"/>
              <a:chOff x="7663307" y="7505708"/>
              <a:chExt cx="9897662" cy="6212207"/>
            </a:xfrm>
          </p:grpSpPr>
          <p:sp>
            <p:nvSpPr>
              <p:cNvPr id="77" name="Shape 59062">
                <a:extLst>
                  <a:ext uri="{FF2B5EF4-FFF2-40B4-BE49-F238E27FC236}">
                    <a16:creationId xmlns:a16="http://schemas.microsoft.com/office/drawing/2014/main" id="{E34831B0-9480-7646-B290-08BA140DE8A3}"/>
                  </a:ext>
                </a:extLst>
              </p:cNvPr>
              <p:cNvSpPr/>
              <p:nvPr/>
            </p:nvSpPr>
            <p:spPr>
              <a:xfrm>
                <a:off x="8613011" y="12305863"/>
                <a:ext cx="3570059" cy="178567"/>
              </a:xfrm>
              <a:prstGeom prst="roundRect">
                <a:avLst>
                  <a:gd name="adj" fmla="val 50000"/>
                </a:avLst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8" name="Shape 59063">
                <a:extLst>
                  <a:ext uri="{FF2B5EF4-FFF2-40B4-BE49-F238E27FC236}">
                    <a16:creationId xmlns:a16="http://schemas.microsoft.com/office/drawing/2014/main" id="{1189073C-0CD0-A744-B705-416B7D19BAE5}"/>
                  </a:ext>
                </a:extLst>
              </p:cNvPr>
              <p:cNvSpPr/>
              <p:nvPr/>
            </p:nvSpPr>
            <p:spPr>
              <a:xfrm rot="14400000">
                <a:off x="6015824" y="10837285"/>
                <a:ext cx="3570065" cy="178569"/>
              </a:xfrm>
              <a:prstGeom prst="roundRect">
                <a:avLst>
                  <a:gd name="adj" fmla="val 50000"/>
                </a:avLst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9" name="Shape 59065">
                <a:extLst>
                  <a:ext uri="{FF2B5EF4-FFF2-40B4-BE49-F238E27FC236}">
                    <a16:creationId xmlns:a16="http://schemas.microsoft.com/office/drawing/2014/main" id="{B17528D9-D36F-C44B-B87B-37E0ACF70E88}"/>
                  </a:ext>
                </a:extLst>
              </p:cNvPr>
              <p:cNvSpPr/>
              <p:nvPr/>
            </p:nvSpPr>
            <p:spPr>
              <a:xfrm>
                <a:off x="7663307" y="12481371"/>
                <a:ext cx="5888562" cy="350004"/>
              </a:xfrm>
              <a:prstGeom prst="rect">
                <a:avLst/>
              </a:pr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0" name="Shape 59066">
                <a:extLst>
                  <a:ext uri="{FF2B5EF4-FFF2-40B4-BE49-F238E27FC236}">
                    <a16:creationId xmlns:a16="http://schemas.microsoft.com/office/drawing/2014/main" id="{633CB4EC-DEB1-8642-9949-3FDAA24D351B}"/>
                  </a:ext>
                </a:extLst>
              </p:cNvPr>
              <p:cNvSpPr/>
              <p:nvPr/>
            </p:nvSpPr>
            <p:spPr>
              <a:xfrm rot="16200000">
                <a:off x="8331093" y="13099641"/>
                <a:ext cx="886543" cy="350005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1" name="Shape 59067">
                <a:extLst>
                  <a:ext uri="{FF2B5EF4-FFF2-40B4-BE49-F238E27FC236}">
                    <a16:creationId xmlns:a16="http://schemas.microsoft.com/office/drawing/2014/main" id="{968FA1A8-3814-AB47-8396-69953501DAB8}"/>
                  </a:ext>
                </a:extLst>
              </p:cNvPr>
              <p:cNvSpPr/>
              <p:nvPr/>
            </p:nvSpPr>
            <p:spPr>
              <a:xfrm rot="16200000">
                <a:off x="11997541" y="13099641"/>
                <a:ext cx="886543" cy="350005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2" name="Shape 59071">
                <a:extLst>
                  <a:ext uri="{FF2B5EF4-FFF2-40B4-BE49-F238E27FC236}">
                    <a16:creationId xmlns:a16="http://schemas.microsoft.com/office/drawing/2014/main" id="{B5F96F8F-FB62-674B-A694-1B62FAE16DF5}"/>
                  </a:ext>
                </a:extLst>
              </p:cNvPr>
              <p:cNvSpPr/>
              <p:nvPr/>
            </p:nvSpPr>
            <p:spPr>
              <a:xfrm>
                <a:off x="12628002" y="10121062"/>
                <a:ext cx="1366258" cy="176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23" y="21600"/>
                    </a:moveTo>
                    <a:cubicBezTo>
                      <a:pt x="4597" y="20639"/>
                      <a:pt x="3564" y="19684"/>
                      <a:pt x="2524" y="18733"/>
                    </a:cubicBezTo>
                    <a:cubicBezTo>
                      <a:pt x="2004" y="18257"/>
                      <a:pt x="1482" y="17783"/>
                      <a:pt x="975" y="17299"/>
                    </a:cubicBezTo>
                    <a:cubicBezTo>
                      <a:pt x="643" y="16983"/>
                      <a:pt x="318" y="16662"/>
                      <a:pt x="0" y="16338"/>
                    </a:cubicBezTo>
                    <a:lnTo>
                      <a:pt x="19619" y="0"/>
                    </a:lnTo>
                    <a:lnTo>
                      <a:pt x="21600" y="3731"/>
                    </a:lnTo>
                    <a:lnTo>
                      <a:pt x="5623" y="2160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3" name="Shape 59072">
                <a:extLst>
                  <a:ext uri="{FF2B5EF4-FFF2-40B4-BE49-F238E27FC236}">
                    <a16:creationId xmlns:a16="http://schemas.microsoft.com/office/drawing/2014/main" id="{342E8369-241E-1E4B-8955-0237A60F4426}"/>
                  </a:ext>
                </a:extLst>
              </p:cNvPr>
              <p:cNvSpPr/>
              <p:nvPr/>
            </p:nvSpPr>
            <p:spPr>
              <a:xfrm>
                <a:off x="12681680" y="7908260"/>
                <a:ext cx="2137532" cy="2902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491" extrusionOk="0">
                    <a:moveTo>
                      <a:pt x="2646" y="1215"/>
                    </a:moveTo>
                    <a:cubicBezTo>
                      <a:pt x="2177" y="1530"/>
                      <a:pt x="1970" y="1986"/>
                      <a:pt x="1777" y="2429"/>
                    </a:cubicBezTo>
                    <a:cubicBezTo>
                      <a:pt x="1584" y="2872"/>
                      <a:pt x="1390" y="3322"/>
                      <a:pt x="1329" y="3782"/>
                    </a:cubicBezTo>
                    <a:cubicBezTo>
                      <a:pt x="1159" y="5063"/>
                      <a:pt x="2001" y="6324"/>
                      <a:pt x="1709" y="7596"/>
                    </a:cubicBezTo>
                    <a:cubicBezTo>
                      <a:pt x="1437" y="8777"/>
                      <a:pt x="229" y="9741"/>
                      <a:pt x="22" y="10932"/>
                    </a:cubicBezTo>
                    <a:cubicBezTo>
                      <a:pt x="-36" y="11263"/>
                      <a:pt x="7" y="11620"/>
                      <a:pt x="351" y="11831"/>
                    </a:cubicBezTo>
                    <a:cubicBezTo>
                      <a:pt x="816" y="12116"/>
                      <a:pt x="1459" y="11948"/>
                      <a:pt x="2041" y="11925"/>
                    </a:cubicBezTo>
                    <a:cubicBezTo>
                      <a:pt x="2246" y="11917"/>
                      <a:pt x="2456" y="11929"/>
                      <a:pt x="2636" y="12002"/>
                    </a:cubicBezTo>
                    <a:cubicBezTo>
                      <a:pt x="2950" y="12130"/>
                      <a:pt x="3085" y="12392"/>
                      <a:pt x="3168" y="12649"/>
                    </a:cubicBezTo>
                    <a:cubicBezTo>
                      <a:pt x="3503" y="13692"/>
                      <a:pt x="3323" y="14917"/>
                      <a:pt x="4474" y="15599"/>
                    </a:cubicBezTo>
                    <a:cubicBezTo>
                      <a:pt x="5291" y="16084"/>
                      <a:pt x="6411" y="16040"/>
                      <a:pt x="7460" y="15964"/>
                    </a:cubicBezTo>
                    <a:cubicBezTo>
                      <a:pt x="8557" y="15884"/>
                      <a:pt x="9665" y="15796"/>
                      <a:pt x="10798" y="15691"/>
                    </a:cubicBezTo>
                    <a:lnTo>
                      <a:pt x="14268" y="21491"/>
                    </a:lnTo>
                    <a:lnTo>
                      <a:pt x="21564" y="15165"/>
                    </a:lnTo>
                    <a:cubicBezTo>
                      <a:pt x="20471" y="14519"/>
                      <a:pt x="19650" y="13659"/>
                      <a:pt x="19196" y="12684"/>
                    </a:cubicBezTo>
                    <a:cubicBezTo>
                      <a:pt x="18849" y="11939"/>
                      <a:pt x="18727" y="11145"/>
                      <a:pt x="18901" y="10368"/>
                    </a:cubicBezTo>
                    <a:cubicBezTo>
                      <a:pt x="19261" y="8758"/>
                      <a:pt x="20845" y="7403"/>
                      <a:pt x="20998" y="5768"/>
                    </a:cubicBezTo>
                    <a:cubicBezTo>
                      <a:pt x="21303" y="2507"/>
                      <a:pt x="16868" y="296"/>
                      <a:pt x="12009" y="34"/>
                    </a:cubicBezTo>
                    <a:cubicBezTo>
                      <a:pt x="9362" y="-109"/>
                      <a:pt x="6723" y="214"/>
                      <a:pt x="4159" y="712"/>
                    </a:cubicBezTo>
                    <a:cubicBezTo>
                      <a:pt x="3615" y="817"/>
                      <a:pt x="3062" y="936"/>
                      <a:pt x="2646" y="1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4" name="Shape 59073">
                <a:extLst>
                  <a:ext uri="{FF2B5EF4-FFF2-40B4-BE49-F238E27FC236}">
                    <a16:creationId xmlns:a16="http://schemas.microsoft.com/office/drawing/2014/main" id="{20FB09AD-BF95-6940-A5CB-9AABE695ECEC}"/>
                  </a:ext>
                </a:extLst>
              </p:cNvPr>
              <p:cNvSpPr/>
              <p:nvPr/>
            </p:nvSpPr>
            <p:spPr>
              <a:xfrm>
                <a:off x="12719197" y="7505708"/>
                <a:ext cx="2062858" cy="1701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extrusionOk="0">
                    <a:moveTo>
                      <a:pt x="3971" y="2931"/>
                    </a:moveTo>
                    <a:cubicBezTo>
                      <a:pt x="3817" y="2620"/>
                      <a:pt x="3701" y="2291"/>
                      <a:pt x="3626" y="1944"/>
                    </a:cubicBezTo>
                    <a:cubicBezTo>
                      <a:pt x="3487" y="1306"/>
                      <a:pt x="3489" y="636"/>
                      <a:pt x="3631" y="0"/>
                    </a:cubicBezTo>
                    <a:cubicBezTo>
                      <a:pt x="4459" y="961"/>
                      <a:pt x="5492" y="1627"/>
                      <a:pt x="6610" y="1924"/>
                    </a:cubicBezTo>
                    <a:cubicBezTo>
                      <a:pt x="8133" y="2328"/>
                      <a:pt x="9701" y="2022"/>
                      <a:pt x="11256" y="1860"/>
                    </a:cubicBezTo>
                    <a:cubicBezTo>
                      <a:pt x="12822" y="1697"/>
                      <a:pt x="14426" y="1694"/>
                      <a:pt x="15907" y="2245"/>
                    </a:cubicBezTo>
                    <a:cubicBezTo>
                      <a:pt x="17181" y="2719"/>
                      <a:pt x="18321" y="3588"/>
                      <a:pt x="19182" y="4841"/>
                    </a:cubicBezTo>
                    <a:cubicBezTo>
                      <a:pt x="19777" y="5708"/>
                      <a:pt x="20204" y="6723"/>
                      <a:pt x="20540" y="7778"/>
                    </a:cubicBezTo>
                    <a:cubicBezTo>
                      <a:pt x="21278" y="10096"/>
                      <a:pt x="21569" y="12556"/>
                      <a:pt x="21346" y="14958"/>
                    </a:cubicBezTo>
                    <a:cubicBezTo>
                      <a:pt x="21126" y="17338"/>
                      <a:pt x="20401" y="19631"/>
                      <a:pt x="19217" y="21600"/>
                    </a:cubicBezTo>
                    <a:cubicBezTo>
                      <a:pt x="19409" y="20684"/>
                      <a:pt x="19547" y="19756"/>
                      <a:pt x="19637" y="18818"/>
                    </a:cubicBezTo>
                    <a:cubicBezTo>
                      <a:pt x="19765" y="17492"/>
                      <a:pt x="19779" y="16163"/>
                      <a:pt x="19741" y="14832"/>
                    </a:cubicBezTo>
                    <a:cubicBezTo>
                      <a:pt x="19688" y="12975"/>
                      <a:pt x="19048" y="11140"/>
                      <a:pt x="17716" y="11376"/>
                    </a:cubicBezTo>
                    <a:cubicBezTo>
                      <a:pt x="17259" y="11457"/>
                      <a:pt x="16899" y="11835"/>
                      <a:pt x="16647" y="12271"/>
                    </a:cubicBezTo>
                    <a:cubicBezTo>
                      <a:pt x="16342" y="12799"/>
                      <a:pt x="16103" y="13468"/>
                      <a:pt x="15558" y="13530"/>
                    </a:cubicBezTo>
                    <a:cubicBezTo>
                      <a:pt x="14412" y="13659"/>
                      <a:pt x="14517" y="11792"/>
                      <a:pt x="14360" y="10290"/>
                    </a:cubicBezTo>
                    <a:cubicBezTo>
                      <a:pt x="14204" y="8799"/>
                      <a:pt x="13113" y="7817"/>
                      <a:pt x="11914" y="7277"/>
                    </a:cubicBezTo>
                    <a:cubicBezTo>
                      <a:pt x="11366" y="7031"/>
                      <a:pt x="10793" y="6858"/>
                      <a:pt x="10218" y="6721"/>
                    </a:cubicBezTo>
                    <a:cubicBezTo>
                      <a:pt x="7754" y="6133"/>
                      <a:pt x="5124" y="6143"/>
                      <a:pt x="3055" y="7851"/>
                    </a:cubicBezTo>
                    <a:cubicBezTo>
                      <a:pt x="2371" y="8415"/>
                      <a:pt x="1786" y="9136"/>
                      <a:pt x="1330" y="9977"/>
                    </a:cubicBezTo>
                    <a:cubicBezTo>
                      <a:pt x="741" y="8542"/>
                      <a:pt x="345" y="7044"/>
                      <a:pt x="147" y="5510"/>
                    </a:cubicBezTo>
                    <a:cubicBezTo>
                      <a:pt x="12" y="4462"/>
                      <a:pt x="-31" y="3399"/>
                      <a:pt x="23" y="2322"/>
                    </a:cubicBezTo>
                    <a:cubicBezTo>
                      <a:pt x="235" y="2846"/>
                      <a:pt x="577" y="3297"/>
                      <a:pt x="1012" y="3628"/>
                    </a:cubicBezTo>
                    <a:cubicBezTo>
                      <a:pt x="1271" y="3825"/>
                      <a:pt x="1560" y="3977"/>
                      <a:pt x="1867" y="4076"/>
                    </a:cubicBezTo>
                    <a:cubicBezTo>
                      <a:pt x="1801" y="3694"/>
                      <a:pt x="1754" y="3307"/>
                      <a:pt x="1728" y="2918"/>
                    </a:cubicBezTo>
                    <a:cubicBezTo>
                      <a:pt x="1680" y="2195"/>
                      <a:pt x="1702" y="1468"/>
                      <a:pt x="1793" y="752"/>
                    </a:cubicBezTo>
                    <a:cubicBezTo>
                      <a:pt x="2029" y="1309"/>
                      <a:pt x="2376" y="1803"/>
                      <a:pt x="2811" y="2200"/>
                    </a:cubicBezTo>
                    <a:cubicBezTo>
                      <a:pt x="3154" y="2513"/>
                      <a:pt x="3546" y="2760"/>
                      <a:pt x="3971" y="29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5" name="Shape 59075">
                <a:extLst>
                  <a:ext uri="{FF2B5EF4-FFF2-40B4-BE49-F238E27FC236}">
                    <a16:creationId xmlns:a16="http://schemas.microsoft.com/office/drawing/2014/main" id="{2EF18E48-2148-2442-A046-7441AB4562F3}"/>
                  </a:ext>
                </a:extLst>
              </p:cNvPr>
              <p:cNvSpPr/>
              <p:nvPr/>
            </p:nvSpPr>
            <p:spPr>
              <a:xfrm>
                <a:off x="9435605" y="11313179"/>
                <a:ext cx="3563955" cy="632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552" extrusionOk="0">
                    <a:moveTo>
                      <a:pt x="4572" y="32"/>
                    </a:moveTo>
                    <a:cubicBezTo>
                      <a:pt x="4295" y="111"/>
                      <a:pt x="4020" y="330"/>
                      <a:pt x="3746" y="552"/>
                    </a:cubicBezTo>
                    <a:cubicBezTo>
                      <a:pt x="3230" y="969"/>
                      <a:pt x="2711" y="1400"/>
                      <a:pt x="2226" y="2568"/>
                    </a:cubicBezTo>
                    <a:cubicBezTo>
                      <a:pt x="1631" y="4001"/>
                      <a:pt x="1139" y="6432"/>
                      <a:pt x="619" y="8585"/>
                    </a:cubicBezTo>
                    <a:cubicBezTo>
                      <a:pt x="367" y="9630"/>
                      <a:pt x="97" y="10715"/>
                      <a:pt x="18" y="12423"/>
                    </a:cubicBezTo>
                    <a:cubicBezTo>
                      <a:pt x="-21" y="13279"/>
                      <a:pt x="1" y="14220"/>
                      <a:pt x="117" y="14797"/>
                    </a:cubicBezTo>
                    <a:cubicBezTo>
                      <a:pt x="297" y="15696"/>
                      <a:pt x="509" y="15358"/>
                      <a:pt x="723" y="14732"/>
                    </a:cubicBezTo>
                    <a:cubicBezTo>
                      <a:pt x="926" y="14142"/>
                      <a:pt x="1163" y="13374"/>
                      <a:pt x="1382" y="12586"/>
                    </a:cubicBezTo>
                    <a:cubicBezTo>
                      <a:pt x="1797" y="11092"/>
                      <a:pt x="2251" y="10093"/>
                      <a:pt x="2723" y="9301"/>
                    </a:cubicBezTo>
                    <a:cubicBezTo>
                      <a:pt x="3020" y="8802"/>
                      <a:pt x="3321" y="8273"/>
                      <a:pt x="3624" y="7902"/>
                    </a:cubicBezTo>
                    <a:cubicBezTo>
                      <a:pt x="3708" y="10209"/>
                      <a:pt x="3587" y="12599"/>
                      <a:pt x="3300" y="14311"/>
                    </a:cubicBezTo>
                    <a:cubicBezTo>
                      <a:pt x="3040" y="15860"/>
                      <a:pt x="2652" y="16792"/>
                      <a:pt x="2520" y="18818"/>
                    </a:cubicBezTo>
                    <a:cubicBezTo>
                      <a:pt x="2488" y="19311"/>
                      <a:pt x="2476" y="19854"/>
                      <a:pt x="2515" y="20331"/>
                    </a:cubicBezTo>
                    <a:cubicBezTo>
                      <a:pt x="2590" y="21261"/>
                      <a:pt x="2797" y="21505"/>
                      <a:pt x="2980" y="21169"/>
                    </a:cubicBezTo>
                    <a:cubicBezTo>
                      <a:pt x="3398" y="20399"/>
                      <a:pt x="3524" y="17665"/>
                      <a:pt x="3791" y="15756"/>
                    </a:cubicBezTo>
                    <a:cubicBezTo>
                      <a:pt x="4029" y="14059"/>
                      <a:pt x="4382" y="13075"/>
                      <a:pt x="4749" y="12434"/>
                    </a:cubicBezTo>
                    <a:cubicBezTo>
                      <a:pt x="5275" y="11512"/>
                      <a:pt x="5824" y="11119"/>
                      <a:pt x="6363" y="10894"/>
                    </a:cubicBezTo>
                    <a:cubicBezTo>
                      <a:pt x="6930" y="10658"/>
                      <a:pt x="7516" y="10609"/>
                      <a:pt x="8045" y="11968"/>
                    </a:cubicBezTo>
                    <a:cubicBezTo>
                      <a:pt x="8406" y="12894"/>
                      <a:pt x="8702" y="14413"/>
                      <a:pt x="9016" y="15773"/>
                    </a:cubicBezTo>
                    <a:cubicBezTo>
                      <a:pt x="9485" y="17807"/>
                      <a:pt x="9998" y="19481"/>
                      <a:pt x="10541" y="20814"/>
                    </a:cubicBezTo>
                    <a:lnTo>
                      <a:pt x="21356" y="21552"/>
                    </a:lnTo>
                    <a:lnTo>
                      <a:pt x="21579" y="18993"/>
                    </a:lnTo>
                    <a:lnTo>
                      <a:pt x="19681" y="7140"/>
                    </a:lnTo>
                    <a:cubicBezTo>
                      <a:pt x="19700" y="8481"/>
                      <a:pt x="19591" y="9776"/>
                      <a:pt x="19395" y="10547"/>
                    </a:cubicBezTo>
                    <a:cubicBezTo>
                      <a:pt x="19179" y="11394"/>
                      <a:pt x="18906" y="11439"/>
                      <a:pt x="18644" y="11457"/>
                    </a:cubicBezTo>
                    <a:cubicBezTo>
                      <a:pt x="18306" y="11481"/>
                      <a:pt x="17969" y="11506"/>
                      <a:pt x="17632" y="11512"/>
                    </a:cubicBezTo>
                    <a:cubicBezTo>
                      <a:pt x="14994" y="10581"/>
                      <a:pt x="12352" y="10002"/>
                      <a:pt x="9709" y="9821"/>
                    </a:cubicBezTo>
                    <a:cubicBezTo>
                      <a:pt x="9503" y="9807"/>
                      <a:pt x="9297" y="9795"/>
                      <a:pt x="9091" y="9691"/>
                    </a:cubicBezTo>
                    <a:cubicBezTo>
                      <a:pt x="8697" y="9491"/>
                      <a:pt x="8310" y="8954"/>
                      <a:pt x="7947" y="8065"/>
                    </a:cubicBezTo>
                    <a:cubicBezTo>
                      <a:pt x="7555" y="7105"/>
                      <a:pt x="7199" y="5756"/>
                      <a:pt x="6843" y="4422"/>
                    </a:cubicBezTo>
                    <a:cubicBezTo>
                      <a:pt x="6396" y="2746"/>
                      <a:pt x="5932" y="1043"/>
                      <a:pt x="5398" y="357"/>
                    </a:cubicBezTo>
                    <a:cubicBezTo>
                      <a:pt x="5126" y="7"/>
                      <a:pt x="4849" y="-48"/>
                      <a:pt x="4572" y="3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6" name="Shape 59076">
                <a:extLst>
                  <a:ext uri="{FF2B5EF4-FFF2-40B4-BE49-F238E27FC236}">
                    <a16:creationId xmlns:a16="http://schemas.microsoft.com/office/drawing/2014/main" id="{F1702BFC-3670-8D42-8F39-F5050A65D959}"/>
                  </a:ext>
                </a:extLst>
              </p:cNvPr>
              <p:cNvSpPr/>
              <p:nvPr/>
            </p:nvSpPr>
            <p:spPr>
              <a:xfrm>
                <a:off x="9835382" y="11632729"/>
                <a:ext cx="3653494" cy="961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3" h="21401" extrusionOk="0">
                    <a:moveTo>
                      <a:pt x="19245" y="1673"/>
                    </a:moveTo>
                    <a:lnTo>
                      <a:pt x="18423" y="6347"/>
                    </a:lnTo>
                    <a:lnTo>
                      <a:pt x="7887" y="6495"/>
                    </a:lnTo>
                    <a:cubicBezTo>
                      <a:pt x="7358" y="5636"/>
                      <a:pt x="6860" y="4522"/>
                      <a:pt x="6406" y="3181"/>
                    </a:cubicBezTo>
                    <a:cubicBezTo>
                      <a:pt x="6102" y="2285"/>
                      <a:pt x="5815" y="1280"/>
                      <a:pt x="5461" y="699"/>
                    </a:cubicBezTo>
                    <a:cubicBezTo>
                      <a:pt x="4944" y="-149"/>
                      <a:pt x="4377" y="10"/>
                      <a:pt x="3829" y="14"/>
                    </a:cubicBezTo>
                    <a:cubicBezTo>
                      <a:pt x="3298" y="18"/>
                      <a:pt x="2746" y="-135"/>
                      <a:pt x="2231" y="547"/>
                    </a:cubicBezTo>
                    <a:cubicBezTo>
                      <a:pt x="1873" y="1020"/>
                      <a:pt x="1562" y="1865"/>
                      <a:pt x="1253" y="2694"/>
                    </a:cubicBezTo>
                    <a:cubicBezTo>
                      <a:pt x="947" y="3514"/>
                      <a:pt x="639" y="4325"/>
                      <a:pt x="342" y="5193"/>
                    </a:cubicBezTo>
                    <a:cubicBezTo>
                      <a:pt x="69" y="5991"/>
                      <a:pt x="-117" y="7204"/>
                      <a:pt x="86" y="7973"/>
                    </a:cubicBezTo>
                    <a:cubicBezTo>
                      <a:pt x="258" y="8626"/>
                      <a:pt x="526" y="8149"/>
                      <a:pt x="749" y="7613"/>
                    </a:cubicBezTo>
                    <a:cubicBezTo>
                      <a:pt x="1011" y="6983"/>
                      <a:pt x="1291" y="6470"/>
                      <a:pt x="1567" y="5928"/>
                    </a:cubicBezTo>
                    <a:cubicBezTo>
                      <a:pt x="1863" y="5345"/>
                      <a:pt x="2158" y="4725"/>
                      <a:pt x="2482" y="4397"/>
                    </a:cubicBezTo>
                    <a:cubicBezTo>
                      <a:pt x="2730" y="4146"/>
                      <a:pt x="2988" y="4075"/>
                      <a:pt x="3243" y="4187"/>
                    </a:cubicBezTo>
                    <a:cubicBezTo>
                      <a:pt x="2873" y="4557"/>
                      <a:pt x="2518" y="5118"/>
                      <a:pt x="2189" y="5855"/>
                    </a:cubicBezTo>
                    <a:cubicBezTo>
                      <a:pt x="1570" y="7238"/>
                      <a:pt x="1044" y="9271"/>
                      <a:pt x="546" y="10881"/>
                    </a:cubicBezTo>
                    <a:cubicBezTo>
                      <a:pt x="387" y="11397"/>
                      <a:pt x="219" y="11992"/>
                      <a:pt x="236" y="12804"/>
                    </a:cubicBezTo>
                    <a:cubicBezTo>
                      <a:pt x="245" y="13237"/>
                      <a:pt x="313" y="13619"/>
                      <a:pt x="412" y="13844"/>
                    </a:cubicBezTo>
                    <a:cubicBezTo>
                      <a:pt x="616" y="14311"/>
                      <a:pt x="867" y="14036"/>
                      <a:pt x="1080" y="13591"/>
                    </a:cubicBezTo>
                    <a:cubicBezTo>
                      <a:pt x="1498" y="12716"/>
                      <a:pt x="1818" y="11320"/>
                      <a:pt x="2202" y="10244"/>
                    </a:cubicBezTo>
                    <a:cubicBezTo>
                      <a:pt x="2603" y="9117"/>
                      <a:pt x="3067" y="8356"/>
                      <a:pt x="3558" y="8017"/>
                    </a:cubicBezTo>
                    <a:cubicBezTo>
                      <a:pt x="3268" y="8673"/>
                      <a:pt x="2988" y="9393"/>
                      <a:pt x="2720" y="10174"/>
                    </a:cubicBezTo>
                    <a:cubicBezTo>
                      <a:pt x="2347" y="11260"/>
                      <a:pt x="1997" y="12450"/>
                      <a:pt x="1629" y="13561"/>
                    </a:cubicBezTo>
                    <a:cubicBezTo>
                      <a:pt x="1465" y="14058"/>
                      <a:pt x="1299" y="14525"/>
                      <a:pt x="1148" y="15052"/>
                    </a:cubicBezTo>
                    <a:cubicBezTo>
                      <a:pt x="1025" y="15480"/>
                      <a:pt x="904" y="15989"/>
                      <a:pt x="905" y="16645"/>
                    </a:cubicBezTo>
                    <a:cubicBezTo>
                      <a:pt x="906" y="17177"/>
                      <a:pt x="976" y="17612"/>
                      <a:pt x="1085" y="17823"/>
                    </a:cubicBezTo>
                    <a:cubicBezTo>
                      <a:pt x="1254" y="18148"/>
                      <a:pt x="1447" y="17851"/>
                      <a:pt x="1627" y="17412"/>
                    </a:cubicBezTo>
                    <a:cubicBezTo>
                      <a:pt x="1931" y="16666"/>
                      <a:pt x="2198" y="15724"/>
                      <a:pt x="2489" y="14905"/>
                    </a:cubicBezTo>
                    <a:cubicBezTo>
                      <a:pt x="2840" y="13919"/>
                      <a:pt x="3224" y="13117"/>
                      <a:pt x="3630" y="12519"/>
                    </a:cubicBezTo>
                    <a:cubicBezTo>
                      <a:pt x="3636" y="13717"/>
                      <a:pt x="3767" y="14858"/>
                      <a:pt x="3993" y="15692"/>
                    </a:cubicBezTo>
                    <a:cubicBezTo>
                      <a:pt x="4476" y="17468"/>
                      <a:pt x="5112" y="17460"/>
                      <a:pt x="5770" y="17271"/>
                    </a:cubicBezTo>
                    <a:cubicBezTo>
                      <a:pt x="6754" y="16988"/>
                      <a:pt x="7730" y="16410"/>
                      <a:pt x="8685" y="15465"/>
                    </a:cubicBezTo>
                    <a:cubicBezTo>
                      <a:pt x="11888" y="18627"/>
                      <a:pt x="15165" y="20599"/>
                      <a:pt x="18470" y="21354"/>
                    </a:cubicBezTo>
                    <a:cubicBezTo>
                      <a:pt x="18695" y="21406"/>
                      <a:pt x="18921" y="21451"/>
                      <a:pt x="19142" y="21280"/>
                    </a:cubicBezTo>
                    <a:cubicBezTo>
                      <a:pt x="19717" y="20835"/>
                      <a:pt x="20124" y="19147"/>
                      <a:pt x="20478" y="17492"/>
                    </a:cubicBezTo>
                    <a:cubicBezTo>
                      <a:pt x="20834" y="15828"/>
                      <a:pt x="21170" y="14066"/>
                      <a:pt x="21483" y="12196"/>
                    </a:cubicBezTo>
                    <a:lnTo>
                      <a:pt x="19245" y="16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7" name="Shape 59077">
                <a:extLst>
                  <a:ext uri="{FF2B5EF4-FFF2-40B4-BE49-F238E27FC236}">
                    <a16:creationId xmlns:a16="http://schemas.microsoft.com/office/drawing/2014/main" id="{C9F2F24D-8025-224E-9027-7D63FED558ED}"/>
                  </a:ext>
                </a:extLst>
              </p:cNvPr>
              <p:cNvSpPr/>
              <p:nvPr/>
            </p:nvSpPr>
            <p:spPr>
              <a:xfrm>
                <a:off x="12979144" y="9835709"/>
                <a:ext cx="2884886" cy="3879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592" extrusionOk="0">
                    <a:moveTo>
                      <a:pt x="13262" y="0"/>
                    </a:moveTo>
                    <a:cubicBezTo>
                      <a:pt x="11659" y="-8"/>
                      <a:pt x="10520" y="662"/>
                      <a:pt x="9458" y="1460"/>
                    </a:cubicBezTo>
                    <a:cubicBezTo>
                      <a:pt x="8066" y="2506"/>
                      <a:pt x="6714" y="3760"/>
                      <a:pt x="5469" y="4945"/>
                    </a:cubicBezTo>
                    <a:cubicBezTo>
                      <a:pt x="3737" y="6593"/>
                      <a:pt x="1917" y="8186"/>
                      <a:pt x="0" y="9715"/>
                    </a:cubicBezTo>
                    <a:lnTo>
                      <a:pt x="4703" y="13774"/>
                    </a:lnTo>
                    <a:lnTo>
                      <a:pt x="7711" y="10825"/>
                    </a:lnTo>
                    <a:cubicBezTo>
                      <a:pt x="7812" y="12020"/>
                      <a:pt x="7856" y="13213"/>
                      <a:pt x="7852" y="14410"/>
                    </a:cubicBezTo>
                    <a:cubicBezTo>
                      <a:pt x="7845" y="16812"/>
                      <a:pt x="7606" y="19212"/>
                      <a:pt x="7181" y="21592"/>
                    </a:cubicBezTo>
                    <a:lnTo>
                      <a:pt x="20412" y="21592"/>
                    </a:lnTo>
                    <a:cubicBezTo>
                      <a:pt x="21326" y="18005"/>
                      <a:pt x="21600" y="14342"/>
                      <a:pt x="21190" y="10703"/>
                    </a:cubicBezTo>
                    <a:cubicBezTo>
                      <a:pt x="21032" y="9304"/>
                      <a:pt x="20772" y="7911"/>
                      <a:pt x="20287" y="6555"/>
                    </a:cubicBezTo>
                    <a:cubicBezTo>
                      <a:pt x="19635" y="4732"/>
                      <a:pt x="18565" y="2994"/>
                      <a:pt x="16919" y="1567"/>
                    </a:cubicBezTo>
                    <a:cubicBezTo>
                      <a:pt x="15953" y="730"/>
                      <a:pt x="14730" y="7"/>
                      <a:pt x="13262" y="0"/>
                    </a:cubicBezTo>
                    <a:close/>
                  </a:path>
                </a:pathLst>
              </a:custGeom>
              <a:solidFill>
                <a:srgbClr val="0073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8" name="Shape 59079">
                <a:extLst>
                  <a:ext uri="{FF2B5EF4-FFF2-40B4-BE49-F238E27FC236}">
                    <a16:creationId xmlns:a16="http://schemas.microsoft.com/office/drawing/2014/main" id="{A919E2EC-D9F9-7743-9E3C-530089EA45D2}"/>
                  </a:ext>
                </a:extLst>
              </p:cNvPr>
              <p:cNvSpPr/>
              <p:nvPr/>
            </p:nvSpPr>
            <p:spPr>
              <a:xfrm>
                <a:off x="15655528" y="9213190"/>
                <a:ext cx="1905441" cy="4501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5" h="20779" extrusionOk="0">
                    <a:moveTo>
                      <a:pt x="19376" y="339"/>
                    </a:moveTo>
                    <a:cubicBezTo>
                      <a:pt x="14811" y="-821"/>
                      <a:pt x="9661" y="1161"/>
                      <a:pt x="7489" y="3739"/>
                    </a:cubicBezTo>
                    <a:cubicBezTo>
                      <a:pt x="5119" y="6553"/>
                      <a:pt x="3744" y="9483"/>
                      <a:pt x="2605" y="12422"/>
                    </a:cubicBezTo>
                    <a:cubicBezTo>
                      <a:pt x="1530" y="15196"/>
                      <a:pt x="661" y="17983"/>
                      <a:pt x="0" y="20779"/>
                    </a:cubicBezTo>
                    <a:lnTo>
                      <a:pt x="10954" y="20779"/>
                    </a:lnTo>
                    <a:cubicBezTo>
                      <a:pt x="11395" y="14994"/>
                      <a:pt x="14436" y="9292"/>
                      <a:pt x="19925" y="3960"/>
                    </a:cubicBezTo>
                    <a:cubicBezTo>
                      <a:pt x="20252" y="3643"/>
                      <a:pt x="20587" y="3327"/>
                      <a:pt x="20869" y="3003"/>
                    </a:cubicBezTo>
                    <a:cubicBezTo>
                      <a:pt x="21296" y="2512"/>
                      <a:pt x="21600" y="1992"/>
                      <a:pt x="21338" y="1482"/>
                    </a:cubicBezTo>
                    <a:cubicBezTo>
                      <a:pt x="21094" y="1006"/>
                      <a:pt x="20382" y="594"/>
                      <a:pt x="19376" y="339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9" name="Shape 59080">
                <a:extLst>
                  <a:ext uri="{FF2B5EF4-FFF2-40B4-BE49-F238E27FC236}">
                    <a16:creationId xmlns:a16="http://schemas.microsoft.com/office/drawing/2014/main" id="{F7817401-37AF-F448-BFA8-2F085E0D71DD}"/>
                  </a:ext>
                </a:extLst>
              </p:cNvPr>
              <p:cNvSpPr/>
              <p:nvPr/>
            </p:nvSpPr>
            <p:spPr>
              <a:xfrm>
                <a:off x="15647237" y="9205207"/>
                <a:ext cx="1881838" cy="451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0" extrusionOk="0">
                    <a:moveTo>
                      <a:pt x="16259" y="25"/>
                    </a:moveTo>
                    <a:cubicBezTo>
                      <a:pt x="12664" y="250"/>
                      <a:pt x="9312" y="1916"/>
                      <a:pt x="7636" y="3912"/>
                    </a:cubicBezTo>
                    <a:cubicBezTo>
                      <a:pt x="5194" y="6821"/>
                      <a:pt x="3817" y="9857"/>
                      <a:pt x="2662" y="12900"/>
                    </a:cubicBezTo>
                    <a:cubicBezTo>
                      <a:pt x="1572" y="15771"/>
                      <a:pt x="681" y="18657"/>
                      <a:pt x="0" y="21550"/>
                    </a:cubicBezTo>
                    <a:lnTo>
                      <a:pt x="5638" y="21542"/>
                    </a:lnTo>
                    <a:cubicBezTo>
                      <a:pt x="6144" y="18957"/>
                      <a:pt x="6812" y="16389"/>
                      <a:pt x="7698" y="13840"/>
                    </a:cubicBezTo>
                    <a:cubicBezTo>
                      <a:pt x="8709" y="10931"/>
                      <a:pt x="9980" y="8003"/>
                      <a:pt x="12792" y="5277"/>
                    </a:cubicBezTo>
                    <a:cubicBezTo>
                      <a:pt x="13633" y="4462"/>
                      <a:pt x="14612" y="3668"/>
                      <a:pt x="15969" y="2983"/>
                    </a:cubicBezTo>
                    <a:cubicBezTo>
                      <a:pt x="17488" y="2217"/>
                      <a:pt x="19427" y="1622"/>
                      <a:pt x="21600" y="1232"/>
                    </a:cubicBezTo>
                    <a:cubicBezTo>
                      <a:pt x="21279" y="870"/>
                      <a:pt x="20691" y="560"/>
                      <a:pt x="19896" y="350"/>
                    </a:cubicBezTo>
                    <a:cubicBezTo>
                      <a:pt x="18714" y="39"/>
                      <a:pt x="17470" y="-50"/>
                      <a:pt x="16259" y="25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0" name="Shape 59081">
                <a:extLst>
                  <a:ext uri="{FF2B5EF4-FFF2-40B4-BE49-F238E27FC236}">
                    <a16:creationId xmlns:a16="http://schemas.microsoft.com/office/drawing/2014/main" id="{162940F0-1941-5541-90EA-C3F4A1D8CF64}"/>
                  </a:ext>
                </a:extLst>
              </p:cNvPr>
              <p:cNvSpPr/>
              <p:nvPr/>
            </p:nvSpPr>
            <p:spPr>
              <a:xfrm>
                <a:off x="12764890" y="12667722"/>
                <a:ext cx="3606542" cy="608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4" h="19248" extrusionOk="0">
                    <a:moveTo>
                      <a:pt x="2049" y="4210"/>
                    </a:moveTo>
                    <a:cubicBezTo>
                      <a:pt x="770" y="5503"/>
                      <a:pt x="-318" y="9421"/>
                      <a:pt x="85" y="14770"/>
                    </a:cubicBezTo>
                    <a:cubicBezTo>
                      <a:pt x="178" y="16006"/>
                      <a:pt x="363" y="16980"/>
                      <a:pt x="573" y="17667"/>
                    </a:cubicBezTo>
                    <a:cubicBezTo>
                      <a:pt x="1349" y="20197"/>
                      <a:pt x="2298" y="19156"/>
                      <a:pt x="3186" y="18210"/>
                    </a:cubicBezTo>
                    <a:cubicBezTo>
                      <a:pt x="5595" y="15648"/>
                      <a:pt x="8039" y="14430"/>
                      <a:pt x="10482" y="14430"/>
                    </a:cubicBezTo>
                    <a:cubicBezTo>
                      <a:pt x="12925" y="14430"/>
                      <a:pt x="15369" y="15648"/>
                      <a:pt x="17778" y="18210"/>
                    </a:cubicBezTo>
                    <a:cubicBezTo>
                      <a:pt x="18666" y="19156"/>
                      <a:pt x="19614" y="20197"/>
                      <a:pt x="20391" y="17667"/>
                    </a:cubicBezTo>
                    <a:cubicBezTo>
                      <a:pt x="20601" y="16980"/>
                      <a:pt x="20786" y="16006"/>
                      <a:pt x="20879" y="14770"/>
                    </a:cubicBezTo>
                    <a:cubicBezTo>
                      <a:pt x="21282" y="9421"/>
                      <a:pt x="20194" y="5503"/>
                      <a:pt x="18915" y="4210"/>
                    </a:cubicBezTo>
                    <a:cubicBezTo>
                      <a:pt x="13364" y="-1403"/>
                      <a:pt x="7600" y="-1403"/>
                      <a:pt x="2049" y="4210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1" name="Shape 59082">
                <a:extLst>
                  <a:ext uri="{FF2B5EF4-FFF2-40B4-BE49-F238E27FC236}">
                    <a16:creationId xmlns:a16="http://schemas.microsoft.com/office/drawing/2014/main" id="{51307D44-3A8E-7349-821F-B90F56C4E468}"/>
                  </a:ext>
                </a:extLst>
              </p:cNvPr>
              <p:cNvSpPr/>
              <p:nvPr/>
            </p:nvSpPr>
            <p:spPr>
              <a:xfrm>
                <a:off x="12768009" y="12667252"/>
                <a:ext cx="3600518" cy="429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1" h="21600" extrusionOk="0">
                    <a:moveTo>
                      <a:pt x="10651" y="0"/>
                    </a:moveTo>
                    <a:cubicBezTo>
                      <a:pt x="7772" y="0"/>
                      <a:pt x="4893" y="2256"/>
                      <a:pt x="2068" y="6720"/>
                    </a:cubicBezTo>
                    <a:cubicBezTo>
                      <a:pt x="868" y="8617"/>
                      <a:pt x="-149" y="14092"/>
                      <a:pt x="19" y="21600"/>
                    </a:cubicBezTo>
                    <a:cubicBezTo>
                      <a:pt x="3572" y="15144"/>
                      <a:pt x="7196" y="11794"/>
                      <a:pt x="10832" y="11904"/>
                    </a:cubicBezTo>
                    <a:cubicBezTo>
                      <a:pt x="14348" y="12010"/>
                      <a:pt x="17847" y="15352"/>
                      <a:pt x="21283" y="21600"/>
                    </a:cubicBezTo>
                    <a:cubicBezTo>
                      <a:pt x="21451" y="14091"/>
                      <a:pt x="20434" y="8617"/>
                      <a:pt x="19234" y="6720"/>
                    </a:cubicBezTo>
                    <a:cubicBezTo>
                      <a:pt x="16409" y="2256"/>
                      <a:pt x="13530" y="0"/>
                      <a:pt x="10651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69" name="Oval 65">
              <a:extLst>
                <a:ext uri="{FF2B5EF4-FFF2-40B4-BE49-F238E27FC236}">
                  <a16:creationId xmlns:a16="http://schemas.microsoft.com/office/drawing/2014/main" id="{46E46ED3-1AE9-204D-B166-72FE9793A77F}"/>
                </a:ext>
              </a:extLst>
            </p:cNvPr>
            <p:cNvSpPr/>
            <p:nvPr/>
          </p:nvSpPr>
          <p:spPr>
            <a:xfrm>
              <a:off x="15066111" y="2952750"/>
              <a:ext cx="1498600" cy="1498600"/>
            </a:xfrm>
            <a:prstGeom prst="ellipse">
              <a:avLst/>
            </a:prstGeom>
            <a:solidFill>
              <a:srgbClr val="0292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0" name="Oval 66">
              <a:extLst>
                <a:ext uri="{FF2B5EF4-FFF2-40B4-BE49-F238E27FC236}">
                  <a16:creationId xmlns:a16="http://schemas.microsoft.com/office/drawing/2014/main" id="{F518F9B3-4E90-8145-B5BC-7BB1211F1C63}"/>
                </a:ext>
              </a:extLst>
            </p:cNvPr>
            <p:cNvSpPr/>
            <p:nvPr/>
          </p:nvSpPr>
          <p:spPr>
            <a:xfrm>
              <a:off x="15066111" y="6007057"/>
              <a:ext cx="1498600" cy="1498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1" name="Oval 67">
              <a:extLst>
                <a:ext uri="{FF2B5EF4-FFF2-40B4-BE49-F238E27FC236}">
                  <a16:creationId xmlns:a16="http://schemas.microsoft.com/office/drawing/2014/main" id="{4FB49268-B48D-3B47-A578-CE4416202823}"/>
                </a:ext>
              </a:extLst>
            </p:cNvPr>
            <p:cNvSpPr/>
            <p:nvPr/>
          </p:nvSpPr>
          <p:spPr>
            <a:xfrm>
              <a:off x="7822210" y="2952750"/>
              <a:ext cx="1498600" cy="14986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FAC21368-8FAB-1045-BBE9-183DFE78E61F}"/>
                </a:ext>
              </a:extLst>
            </p:cNvPr>
            <p:cNvSpPr/>
            <p:nvPr/>
          </p:nvSpPr>
          <p:spPr>
            <a:xfrm>
              <a:off x="7822210" y="6007057"/>
              <a:ext cx="1498600" cy="1498600"/>
            </a:xfrm>
            <a:prstGeom prst="ellipse">
              <a:avLst/>
            </a:prstGeom>
            <a:solidFill>
              <a:srgbClr val="00B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1678DBBC-5A52-E340-8284-F5377B189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8095" y="3403145"/>
              <a:ext cx="806829" cy="597809"/>
            </a:xfrm>
            <a:custGeom>
              <a:avLst/>
              <a:gdLst>
                <a:gd name="T0" fmla="*/ 175917 w 305681"/>
                <a:gd name="T1" fmla="*/ 198547 h 226205"/>
                <a:gd name="T2" fmla="*/ 259637 w 305681"/>
                <a:gd name="T3" fmla="*/ 202398 h 226205"/>
                <a:gd name="T4" fmla="*/ 239000 w 305681"/>
                <a:gd name="T5" fmla="*/ 197812 h 226205"/>
                <a:gd name="T6" fmla="*/ 71092 w 305681"/>
                <a:gd name="T7" fmla="*/ 193226 h 226205"/>
                <a:gd name="T8" fmla="*/ 71092 w 305681"/>
                <a:gd name="T9" fmla="*/ 193226 h 226205"/>
                <a:gd name="T10" fmla="*/ 39341 w 305681"/>
                <a:gd name="T11" fmla="*/ 197812 h 226205"/>
                <a:gd name="T12" fmla="*/ 259637 w 305681"/>
                <a:gd name="T13" fmla="*/ 176985 h 226205"/>
                <a:gd name="T14" fmla="*/ 239000 w 305681"/>
                <a:gd name="T15" fmla="*/ 172222 h 226205"/>
                <a:gd name="T16" fmla="*/ 71092 w 305681"/>
                <a:gd name="T17" fmla="*/ 167826 h 226205"/>
                <a:gd name="T18" fmla="*/ 71092 w 305681"/>
                <a:gd name="T19" fmla="*/ 167826 h 226205"/>
                <a:gd name="T20" fmla="*/ 39341 w 305681"/>
                <a:gd name="T21" fmla="*/ 172222 h 226205"/>
                <a:gd name="T22" fmla="*/ 180629 w 305681"/>
                <a:gd name="T23" fmla="*/ 175398 h 226205"/>
                <a:gd name="T24" fmla="*/ 156463 w 305681"/>
                <a:gd name="T25" fmla="*/ 171002 h 226205"/>
                <a:gd name="T26" fmla="*/ 124890 w 305681"/>
                <a:gd name="T27" fmla="*/ 166239 h 226205"/>
                <a:gd name="T28" fmla="*/ 124890 w 305681"/>
                <a:gd name="T29" fmla="*/ 166239 h 226205"/>
                <a:gd name="T30" fmla="*/ 255241 w 305681"/>
                <a:gd name="T31" fmla="*/ 147012 h 226205"/>
                <a:gd name="T32" fmla="*/ 234604 w 305681"/>
                <a:gd name="T33" fmla="*/ 151598 h 226205"/>
                <a:gd name="T34" fmla="*/ 75488 w 305681"/>
                <a:gd name="T35" fmla="*/ 147012 h 226205"/>
                <a:gd name="T36" fmla="*/ 43927 w 305681"/>
                <a:gd name="T37" fmla="*/ 142426 h 226205"/>
                <a:gd name="T38" fmla="*/ 43927 w 305681"/>
                <a:gd name="T39" fmla="*/ 142426 h 226205"/>
                <a:gd name="T40" fmla="*/ 175866 w 305681"/>
                <a:gd name="T41" fmla="*/ 145425 h 226205"/>
                <a:gd name="T42" fmla="*/ 151877 w 305681"/>
                <a:gd name="T43" fmla="*/ 150011 h 226205"/>
                <a:gd name="T44" fmla="*/ 129476 w 305681"/>
                <a:gd name="T45" fmla="*/ 145425 h 226205"/>
                <a:gd name="T46" fmla="*/ 259637 w 305681"/>
                <a:gd name="T47" fmla="*/ 118614 h 226205"/>
                <a:gd name="T48" fmla="*/ 259637 w 305681"/>
                <a:gd name="T49" fmla="*/ 118614 h 226205"/>
                <a:gd name="T50" fmla="*/ 229841 w 305681"/>
                <a:gd name="T51" fmla="*/ 123200 h 226205"/>
                <a:gd name="T52" fmla="*/ 71092 w 305681"/>
                <a:gd name="T53" fmla="*/ 127786 h 226205"/>
                <a:gd name="T54" fmla="*/ 48513 w 305681"/>
                <a:gd name="T55" fmla="*/ 123200 h 226205"/>
                <a:gd name="T56" fmla="*/ 180629 w 305681"/>
                <a:gd name="T57" fmla="*/ 115439 h 226205"/>
                <a:gd name="T58" fmla="*/ 180629 w 305681"/>
                <a:gd name="T59" fmla="*/ 115439 h 226205"/>
                <a:gd name="T60" fmla="*/ 147291 w 305681"/>
                <a:gd name="T61" fmla="*/ 120202 h 226205"/>
                <a:gd name="T62" fmla="*/ 124890 w 305681"/>
                <a:gd name="T63" fmla="*/ 124598 h 226205"/>
                <a:gd name="T64" fmla="*/ 212683 w 305681"/>
                <a:gd name="T65" fmla="*/ 216866 h 226205"/>
                <a:gd name="T66" fmla="*/ 23084 w 305681"/>
                <a:gd name="T67" fmla="*/ 101563 h 226205"/>
                <a:gd name="T68" fmla="*/ 23084 w 305681"/>
                <a:gd name="T69" fmla="*/ 101563 h 226205"/>
                <a:gd name="T70" fmla="*/ 175866 w 305681"/>
                <a:gd name="T71" fmla="*/ 94802 h 226205"/>
                <a:gd name="T72" fmla="*/ 151877 w 305681"/>
                <a:gd name="T73" fmla="*/ 99198 h 226205"/>
                <a:gd name="T74" fmla="*/ 129476 w 305681"/>
                <a:gd name="T75" fmla="*/ 94802 h 226205"/>
                <a:gd name="T76" fmla="*/ 102024 w 305681"/>
                <a:gd name="T77" fmla="*/ 73905 h 226205"/>
                <a:gd name="T78" fmla="*/ 120407 w 305681"/>
                <a:gd name="T79" fmla="*/ 193877 h 226205"/>
                <a:gd name="T80" fmla="*/ 184928 w 305681"/>
                <a:gd name="T81" fmla="*/ 216866 h 226205"/>
                <a:gd name="T82" fmla="*/ 102024 w 305681"/>
                <a:gd name="T83" fmla="*/ 73905 h 226205"/>
                <a:gd name="T84" fmla="*/ 226741 w 305681"/>
                <a:gd name="T85" fmla="*/ 73905 h 226205"/>
                <a:gd name="T86" fmla="*/ 291263 w 305681"/>
                <a:gd name="T87" fmla="*/ 92224 h 226205"/>
                <a:gd name="T88" fmla="*/ 14072 w 305681"/>
                <a:gd name="T89" fmla="*/ 92224 h 226205"/>
                <a:gd name="T90" fmla="*/ 78594 w 305681"/>
                <a:gd name="T91" fmla="*/ 73905 h 226205"/>
                <a:gd name="T92" fmla="*/ 57688 w 305681"/>
                <a:gd name="T93" fmla="*/ 36908 h 226205"/>
                <a:gd name="T94" fmla="*/ 208358 w 305681"/>
                <a:gd name="T95" fmla="*/ 64566 h 226205"/>
                <a:gd name="T96" fmla="*/ 155731 w 305681"/>
                <a:gd name="T97" fmla="*/ 1347 h 226205"/>
                <a:gd name="T98" fmla="*/ 304599 w 305681"/>
                <a:gd name="T99" fmla="*/ 94020 h 226205"/>
                <a:gd name="T100" fmla="*/ 291623 w 305681"/>
                <a:gd name="T101" fmla="*/ 216866 h 226205"/>
                <a:gd name="T102" fmla="*/ 286937 w 305681"/>
                <a:gd name="T103" fmla="*/ 226205 h 226205"/>
                <a:gd name="T104" fmla="*/ 97338 w 305681"/>
                <a:gd name="T105" fmla="*/ 226205 h 226205"/>
                <a:gd name="T106" fmla="*/ 4701 w 305681"/>
                <a:gd name="T107" fmla="*/ 216866 h 226205"/>
                <a:gd name="T108" fmla="*/ 375 w 305681"/>
                <a:gd name="T109" fmla="*/ 99049 h 226205"/>
                <a:gd name="T110" fmla="*/ 119325 w 305681"/>
                <a:gd name="T111" fmla="*/ 27568 h 226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681" h="226205">
                  <a:moveTo>
                    <a:pt x="129779" y="198547"/>
                  </a:moveTo>
                  <a:lnTo>
                    <a:pt x="129779" y="216866"/>
                  </a:lnTo>
                  <a:lnTo>
                    <a:pt x="175917" y="216866"/>
                  </a:lnTo>
                  <a:lnTo>
                    <a:pt x="175917" y="198547"/>
                  </a:lnTo>
                  <a:lnTo>
                    <a:pt x="129779" y="198547"/>
                  </a:lnTo>
                  <a:close/>
                  <a:moveTo>
                    <a:pt x="259637" y="193226"/>
                  </a:moveTo>
                  <a:cubicBezTo>
                    <a:pt x="262568" y="193226"/>
                    <a:pt x="264400" y="195343"/>
                    <a:pt x="264400" y="197812"/>
                  </a:cubicBezTo>
                  <a:cubicBezTo>
                    <a:pt x="264400" y="200282"/>
                    <a:pt x="262568" y="202398"/>
                    <a:pt x="259637" y="202398"/>
                  </a:cubicBezTo>
                  <a:cubicBezTo>
                    <a:pt x="257073" y="202398"/>
                    <a:pt x="255241" y="200282"/>
                    <a:pt x="255241" y="197812"/>
                  </a:cubicBezTo>
                  <a:cubicBezTo>
                    <a:pt x="255241" y="195343"/>
                    <a:pt x="257073" y="193226"/>
                    <a:pt x="259637" y="193226"/>
                  </a:cubicBezTo>
                  <a:close/>
                  <a:moveTo>
                    <a:pt x="234604" y="193226"/>
                  </a:moveTo>
                  <a:cubicBezTo>
                    <a:pt x="237168" y="193226"/>
                    <a:pt x="239000" y="195343"/>
                    <a:pt x="239000" y="197812"/>
                  </a:cubicBezTo>
                  <a:cubicBezTo>
                    <a:pt x="239000" y="200282"/>
                    <a:pt x="237168" y="202398"/>
                    <a:pt x="234604" y="202398"/>
                  </a:cubicBezTo>
                  <a:cubicBezTo>
                    <a:pt x="231673" y="202398"/>
                    <a:pt x="229841" y="200282"/>
                    <a:pt x="229841" y="197812"/>
                  </a:cubicBezTo>
                  <a:cubicBezTo>
                    <a:pt x="229841" y="195343"/>
                    <a:pt x="231673" y="193226"/>
                    <a:pt x="234604" y="193226"/>
                  </a:cubicBezTo>
                  <a:close/>
                  <a:moveTo>
                    <a:pt x="71092" y="193226"/>
                  </a:moveTo>
                  <a:cubicBezTo>
                    <a:pt x="73656" y="193226"/>
                    <a:pt x="75488" y="195343"/>
                    <a:pt x="75488" y="197812"/>
                  </a:cubicBezTo>
                  <a:cubicBezTo>
                    <a:pt x="75488" y="200282"/>
                    <a:pt x="73656" y="202398"/>
                    <a:pt x="71092" y="202398"/>
                  </a:cubicBezTo>
                  <a:cubicBezTo>
                    <a:pt x="68527" y="202398"/>
                    <a:pt x="66329" y="200282"/>
                    <a:pt x="66329" y="197812"/>
                  </a:cubicBezTo>
                  <a:cubicBezTo>
                    <a:pt x="66329" y="195343"/>
                    <a:pt x="68527" y="193226"/>
                    <a:pt x="71092" y="193226"/>
                  </a:cubicBezTo>
                  <a:close/>
                  <a:moveTo>
                    <a:pt x="43927" y="193226"/>
                  </a:moveTo>
                  <a:cubicBezTo>
                    <a:pt x="46397" y="193226"/>
                    <a:pt x="48513" y="195343"/>
                    <a:pt x="48513" y="197812"/>
                  </a:cubicBezTo>
                  <a:cubicBezTo>
                    <a:pt x="48513" y="200282"/>
                    <a:pt x="46397" y="202398"/>
                    <a:pt x="43927" y="202398"/>
                  </a:cubicBezTo>
                  <a:cubicBezTo>
                    <a:pt x="41458" y="202398"/>
                    <a:pt x="39341" y="200282"/>
                    <a:pt x="39341" y="197812"/>
                  </a:cubicBezTo>
                  <a:cubicBezTo>
                    <a:pt x="39341" y="195343"/>
                    <a:pt x="41458" y="193226"/>
                    <a:pt x="43927" y="193226"/>
                  </a:cubicBezTo>
                  <a:close/>
                  <a:moveTo>
                    <a:pt x="259637" y="167826"/>
                  </a:moveTo>
                  <a:cubicBezTo>
                    <a:pt x="262568" y="167826"/>
                    <a:pt x="264400" y="169658"/>
                    <a:pt x="264400" y="172222"/>
                  </a:cubicBezTo>
                  <a:cubicBezTo>
                    <a:pt x="264400" y="175153"/>
                    <a:pt x="262568" y="176985"/>
                    <a:pt x="259637" y="176985"/>
                  </a:cubicBezTo>
                  <a:cubicBezTo>
                    <a:pt x="257073" y="176985"/>
                    <a:pt x="255241" y="175153"/>
                    <a:pt x="255241" y="172222"/>
                  </a:cubicBezTo>
                  <a:cubicBezTo>
                    <a:pt x="255241" y="169658"/>
                    <a:pt x="257073" y="167826"/>
                    <a:pt x="259637" y="167826"/>
                  </a:cubicBezTo>
                  <a:close/>
                  <a:moveTo>
                    <a:pt x="234604" y="167826"/>
                  </a:moveTo>
                  <a:cubicBezTo>
                    <a:pt x="237168" y="167826"/>
                    <a:pt x="239000" y="169658"/>
                    <a:pt x="239000" y="172222"/>
                  </a:cubicBezTo>
                  <a:cubicBezTo>
                    <a:pt x="239000" y="175153"/>
                    <a:pt x="237168" y="176985"/>
                    <a:pt x="234604" y="176985"/>
                  </a:cubicBezTo>
                  <a:cubicBezTo>
                    <a:pt x="231673" y="176985"/>
                    <a:pt x="229841" y="175153"/>
                    <a:pt x="229841" y="172222"/>
                  </a:cubicBezTo>
                  <a:cubicBezTo>
                    <a:pt x="229841" y="169658"/>
                    <a:pt x="231673" y="167826"/>
                    <a:pt x="234604" y="167826"/>
                  </a:cubicBezTo>
                  <a:close/>
                  <a:moveTo>
                    <a:pt x="71092" y="167826"/>
                  </a:moveTo>
                  <a:cubicBezTo>
                    <a:pt x="73656" y="167826"/>
                    <a:pt x="75488" y="169658"/>
                    <a:pt x="75488" y="172222"/>
                  </a:cubicBezTo>
                  <a:cubicBezTo>
                    <a:pt x="75488" y="175153"/>
                    <a:pt x="73656" y="176985"/>
                    <a:pt x="71092" y="176985"/>
                  </a:cubicBezTo>
                  <a:cubicBezTo>
                    <a:pt x="68527" y="176985"/>
                    <a:pt x="66329" y="175153"/>
                    <a:pt x="66329" y="172222"/>
                  </a:cubicBezTo>
                  <a:cubicBezTo>
                    <a:pt x="66329" y="169658"/>
                    <a:pt x="68527" y="167826"/>
                    <a:pt x="71092" y="167826"/>
                  </a:cubicBezTo>
                  <a:close/>
                  <a:moveTo>
                    <a:pt x="43927" y="167826"/>
                  </a:moveTo>
                  <a:cubicBezTo>
                    <a:pt x="46397" y="167826"/>
                    <a:pt x="48513" y="169658"/>
                    <a:pt x="48513" y="172222"/>
                  </a:cubicBezTo>
                  <a:cubicBezTo>
                    <a:pt x="48513" y="175153"/>
                    <a:pt x="46397" y="176985"/>
                    <a:pt x="43927" y="176985"/>
                  </a:cubicBezTo>
                  <a:cubicBezTo>
                    <a:pt x="41458" y="176985"/>
                    <a:pt x="39341" y="175153"/>
                    <a:pt x="39341" y="172222"/>
                  </a:cubicBezTo>
                  <a:cubicBezTo>
                    <a:pt x="39341" y="169658"/>
                    <a:pt x="41458" y="167826"/>
                    <a:pt x="43927" y="167826"/>
                  </a:cubicBezTo>
                  <a:close/>
                  <a:moveTo>
                    <a:pt x="180629" y="166239"/>
                  </a:moveTo>
                  <a:cubicBezTo>
                    <a:pt x="183193" y="166239"/>
                    <a:pt x="185025" y="168071"/>
                    <a:pt x="185025" y="171002"/>
                  </a:cubicBezTo>
                  <a:cubicBezTo>
                    <a:pt x="185025" y="173566"/>
                    <a:pt x="183193" y="175398"/>
                    <a:pt x="180629" y="175398"/>
                  </a:cubicBezTo>
                  <a:cubicBezTo>
                    <a:pt x="177698" y="175398"/>
                    <a:pt x="175866" y="173566"/>
                    <a:pt x="175866" y="171002"/>
                  </a:cubicBezTo>
                  <a:cubicBezTo>
                    <a:pt x="175866" y="168071"/>
                    <a:pt x="177698" y="166239"/>
                    <a:pt x="180629" y="166239"/>
                  </a:cubicBezTo>
                  <a:close/>
                  <a:moveTo>
                    <a:pt x="151877" y="166239"/>
                  </a:moveTo>
                  <a:cubicBezTo>
                    <a:pt x="154347" y="166239"/>
                    <a:pt x="156463" y="168071"/>
                    <a:pt x="156463" y="171002"/>
                  </a:cubicBezTo>
                  <a:cubicBezTo>
                    <a:pt x="156463" y="173566"/>
                    <a:pt x="154347" y="175398"/>
                    <a:pt x="151877" y="175398"/>
                  </a:cubicBezTo>
                  <a:cubicBezTo>
                    <a:pt x="149408" y="175398"/>
                    <a:pt x="147291" y="173566"/>
                    <a:pt x="147291" y="171002"/>
                  </a:cubicBezTo>
                  <a:cubicBezTo>
                    <a:pt x="147291" y="168071"/>
                    <a:pt x="149408" y="166239"/>
                    <a:pt x="151877" y="166239"/>
                  </a:cubicBezTo>
                  <a:close/>
                  <a:moveTo>
                    <a:pt x="124890" y="166239"/>
                  </a:moveTo>
                  <a:cubicBezTo>
                    <a:pt x="127360" y="166239"/>
                    <a:pt x="129476" y="168071"/>
                    <a:pt x="129476" y="171002"/>
                  </a:cubicBezTo>
                  <a:cubicBezTo>
                    <a:pt x="129476" y="173566"/>
                    <a:pt x="127360" y="175398"/>
                    <a:pt x="124890" y="175398"/>
                  </a:cubicBezTo>
                  <a:cubicBezTo>
                    <a:pt x="122421" y="175398"/>
                    <a:pt x="120304" y="173566"/>
                    <a:pt x="120304" y="171002"/>
                  </a:cubicBezTo>
                  <a:cubicBezTo>
                    <a:pt x="120304" y="168071"/>
                    <a:pt x="122421" y="166239"/>
                    <a:pt x="124890" y="166239"/>
                  </a:cubicBezTo>
                  <a:close/>
                  <a:moveTo>
                    <a:pt x="259637" y="142426"/>
                  </a:moveTo>
                  <a:cubicBezTo>
                    <a:pt x="262568" y="142426"/>
                    <a:pt x="264400" y="144543"/>
                    <a:pt x="264400" y="147012"/>
                  </a:cubicBezTo>
                  <a:cubicBezTo>
                    <a:pt x="264400" y="149482"/>
                    <a:pt x="262568" y="151598"/>
                    <a:pt x="259637" y="151598"/>
                  </a:cubicBezTo>
                  <a:cubicBezTo>
                    <a:pt x="257073" y="151598"/>
                    <a:pt x="255241" y="149482"/>
                    <a:pt x="255241" y="147012"/>
                  </a:cubicBezTo>
                  <a:cubicBezTo>
                    <a:pt x="255241" y="144543"/>
                    <a:pt x="257073" y="142426"/>
                    <a:pt x="259637" y="142426"/>
                  </a:cubicBezTo>
                  <a:close/>
                  <a:moveTo>
                    <a:pt x="234604" y="142426"/>
                  </a:moveTo>
                  <a:cubicBezTo>
                    <a:pt x="237168" y="142426"/>
                    <a:pt x="239000" y="144543"/>
                    <a:pt x="239000" y="147012"/>
                  </a:cubicBezTo>
                  <a:cubicBezTo>
                    <a:pt x="239000" y="149482"/>
                    <a:pt x="237168" y="151598"/>
                    <a:pt x="234604" y="151598"/>
                  </a:cubicBezTo>
                  <a:cubicBezTo>
                    <a:pt x="231673" y="151598"/>
                    <a:pt x="229841" y="149482"/>
                    <a:pt x="229841" y="147012"/>
                  </a:cubicBezTo>
                  <a:cubicBezTo>
                    <a:pt x="229841" y="144543"/>
                    <a:pt x="231673" y="142426"/>
                    <a:pt x="234604" y="142426"/>
                  </a:cubicBezTo>
                  <a:close/>
                  <a:moveTo>
                    <a:pt x="71092" y="142426"/>
                  </a:moveTo>
                  <a:cubicBezTo>
                    <a:pt x="73656" y="142426"/>
                    <a:pt x="75488" y="144543"/>
                    <a:pt x="75488" y="147012"/>
                  </a:cubicBezTo>
                  <a:cubicBezTo>
                    <a:pt x="75488" y="149482"/>
                    <a:pt x="73656" y="151598"/>
                    <a:pt x="71092" y="151598"/>
                  </a:cubicBezTo>
                  <a:cubicBezTo>
                    <a:pt x="68527" y="151598"/>
                    <a:pt x="66329" y="149482"/>
                    <a:pt x="66329" y="147012"/>
                  </a:cubicBezTo>
                  <a:cubicBezTo>
                    <a:pt x="66329" y="144543"/>
                    <a:pt x="68527" y="142426"/>
                    <a:pt x="71092" y="142426"/>
                  </a:cubicBezTo>
                  <a:close/>
                  <a:moveTo>
                    <a:pt x="43927" y="142426"/>
                  </a:moveTo>
                  <a:cubicBezTo>
                    <a:pt x="46397" y="142426"/>
                    <a:pt x="48513" y="144543"/>
                    <a:pt x="48513" y="147012"/>
                  </a:cubicBezTo>
                  <a:cubicBezTo>
                    <a:pt x="48513" y="149482"/>
                    <a:pt x="46397" y="151598"/>
                    <a:pt x="43927" y="151598"/>
                  </a:cubicBezTo>
                  <a:cubicBezTo>
                    <a:pt x="41458" y="151598"/>
                    <a:pt x="39341" y="149482"/>
                    <a:pt x="39341" y="147012"/>
                  </a:cubicBezTo>
                  <a:cubicBezTo>
                    <a:pt x="39341" y="144543"/>
                    <a:pt x="41458" y="142426"/>
                    <a:pt x="43927" y="142426"/>
                  </a:cubicBezTo>
                  <a:close/>
                  <a:moveTo>
                    <a:pt x="180629" y="140839"/>
                  </a:moveTo>
                  <a:cubicBezTo>
                    <a:pt x="183193" y="140839"/>
                    <a:pt x="185025" y="142956"/>
                    <a:pt x="185025" y="145425"/>
                  </a:cubicBezTo>
                  <a:cubicBezTo>
                    <a:pt x="185025" y="147895"/>
                    <a:pt x="183193" y="150011"/>
                    <a:pt x="180629" y="150011"/>
                  </a:cubicBezTo>
                  <a:cubicBezTo>
                    <a:pt x="177698" y="150011"/>
                    <a:pt x="175866" y="147895"/>
                    <a:pt x="175866" y="145425"/>
                  </a:cubicBezTo>
                  <a:cubicBezTo>
                    <a:pt x="175866" y="142956"/>
                    <a:pt x="177698" y="140839"/>
                    <a:pt x="180629" y="140839"/>
                  </a:cubicBezTo>
                  <a:close/>
                  <a:moveTo>
                    <a:pt x="151877" y="140839"/>
                  </a:moveTo>
                  <a:cubicBezTo>
                    <a:pt x="154347" y="140839"/>
                    <a:pt x="156463" y="142956"/>
                    <a:pt x="156463" y="145425"/>
                  </a:cubicBezTo>
                  <a:cubicBezTo>
                    <a:pt x="156463" y="147895"/>
                    <a:pt x="154347" y="150011"/>
                    <a:pt x="151877" y="150011"/>
                  </a:cubicBezTo>
                  <a:cubicBezTo>
                    <a:pt x="149408" y="150011"/>
                    <a:pt x="147291" y="147895"/>
                    <a:pt x="147291" y="145425"/>
                  </a:cubicBezTo>
                  <a:cubicBezTo>
                    <a:pt x="147291" y="142956"/>
                    <a:pt x="149408" y="140839"/>
                    <a:pt x="151877" y="140839"/>
                  </a:cubicBezTo>
                  <a:close/>
                  <a:moveTo>
                    <a:pt x="124890" y="140839"/>
                  </a:moveTo>
                  <a:cubicBezTo>
                    <a:pt x="127360" y="140839"/>
                    <a:pt x="129476" y="142956"/>
                    <a:pt x="129476" y="145425"/>
                  </a:cubicBezTo>
                  <a:cubicBezTo>
                    <a:pt x="129476" y="147895"/>
                    <a:pt x="127360" y="150011"/>
                    <a:pt x="124890" y="150011"/>
                  </a:cubicBezTo>
                  <a:cubicBezTo>
                    <a:pt x="122421" y="150011"/>
                    <a:pt x="120304" y="147895"/>
                    <a:pt x="120304" y="145425"/>
                  </a:cubicBezTo>
                  <a:cubicBezTo>
                    <a:pt x="120304" y="142956"/>
                    <a:pt x="122421" y="140839"/>
                    <a:pt x="124890" y="140839"/>
                  </a:cubicBezTo>
                  <a:close/>
                  <a:moveTo>
                    <a:pt x="259637" y="118614"/>
                  </a:moveTo>
                  <a:cubicBezTo>
                    <a:pt x="262568" y="118614"/>
                    <a:pt x="264400" y="120731"/>
                    <a:pt x="264400" y="123200"/>
                  </a:cubicBezTo>
                  <a:cubicBezTo>
                    <a:pt x="264400" y="125670"/>
                    <a:pt x="262568" y="127786"/>
                    <a:pt x="259637" y="127786"/>
                  </a:cubicBezTo>
                  <a:cubicBezTo>
                    <a:pt x="257073" y="127786"/>
                    <a:pt x="255241" y="125670"/>
                    <a:pt x="255241" y="123200"/>
                  </a:cubicBezTo>
                  <a:cubicBezTo>
                    <a:pt x="255241" y="120731"/>
                    <a:pt x="257073" y="118614"/>
                    <a:pt x="259637" y="118614"/>
                  </a:cubicBezTo>
                  <a:close/>
                  <a:moveTo>
                    <a:pt x="234604" y="118614"/>
                  </a:moveTo>
                  <a:cubicBezTo>
                    <a:pt x="237168" y="118614"/>
                    <a:pt x="239000" y="120731"/>
                    <a:pt x="239000" y="123200"/>
                  </a:cubicBezTo>
                  <a:cubicBezTo>
                    <a:pt x="239000" y="125670"/>
                    <a:pt x="237168" y="127786"/>
                    <a:pt x="234604" y="127786"/>
                  </a:cubicBezTo>
                  <a:cubicBezTo>
                    <a:pt x="231673" y="127786"/>
                    <a:pt x="229841" y="125670"/>
                    <a:pt x="229841" y="123200"/>
                  </a:cubicBezTo>
                  <a:cubicBezTo>
                    <a:pt x="229841" y="120731"/>
                    <a:pt x="231673" y="118614"/>
                    <a:pt x="234604" y="118614"/>
                  </a:cubicBezTo>
                  <a:close/>
                  <a:moveTo>
                    <a:pt x="71092" y="118614"/>
                  </a:moveTo>
                  <a:cubicBezTo>
                    <a:pt x="73656" y="118614"/>
                    <a:pt x="75488" y="120731"/>
                    <a:pt x="75488" y="123200"/>
                  </a:cubicBezTo>
                  <a:cubicBezTo>
                    <a:pt x="75488" y="125670"/>
                    <a:pt x="73656" y="127786"/>
                    <a:pt x="71092" y="127786"/>
                  </a:cubicBezTo>
                  <a:cubicBezTo>
                    <a:pt x="68527" y="127786"/>
                    <a:pt x="66329" y="125670"/>
                    <a:pt x="66329" y="123200"/>
                  </a:cubicBezTo>
                  <a:cubicBezTo>
                    <a:pt x="66329" y="120731"/>
                    <a:pt x="68527" y="118614"/>
                    <a:pt x="71092" y="118614"/>
                  </a:cubicBezTo>
                  <a:close/>
                  <a:moveTo>
                    <a:pt x="43927" y="118614"/>
                  </a:moveTo>
                  <a:cubicBezTo>
                    <a:pt x="46397" y="118614"/>
                    <a:pt x="48513" y="120731"/>
                    <a:pt x="48513" y="123200"/>
                  </a:cubicBezTo>
                  <a:cubicBezTo>
                    <a:pt x="48513" y="125670"/>
                    <a:pt x="46397" y="127786"/>
                    <a:pt x="43927" y="127786"/>
                  </a:cubicBezTo>
                  <a:cubicBezTo>
                    <a:pt x="41458" y="127786"/>
                    <a:pt x="39341" y="125670"/>
                    <a:pt x="39341" y="123200"/>
                  </a:cubicBezTo>
                  <a:cubicBezTo>
                    <a:pt x="39341" y="120731"/>
                    <a:pt x="41458" y="118614"/>
                    <a:pt x="43927" y="118614"/>
                  </a:cubicBezTo>
                  <a:close/>
                  <a:moveTo>
                    <a:pt x="180629" y="115439"/>
                  </a:moveTo>
                  <a:cubicBezTo>
                    <a:pt x="183193" y="115439"/>
                    <a:pt x="185025" y="117271"/>
                    <a:pt x="185025" y="120202"/>
                  </a:cubicBezTo>
                  <a:cubicBezTo>
                    <a:pt x="185025" y="122766"/>
                    <a:pt x="183193" y="124598"/>
                    <a:pt x="180629" y="124598"/>
                  </a:cubicBezTo>
                  <a:cubicBezTo>
                    <a:pt x="177698" y="124598"/>
                    <a:pt x="175866" y="122766"/>
                    <a:pt x="175866" y="120202"/>
                  </a:cubicBezTo>
                  <a:cubicBezTo>
                    <a:pt x="175866" y="117271"/>
                    <a:pt x="177698" y="115439"/>
                    <a:pt x="180629" y="115439"/>
                  </a:cubicBezTo>
                  <a:close/>
                  <a:moveTo>
                    <a:pt x="151877" y="115439"/>
                  </a:moveTo>
                  <a:cubicBezTo>
                    <a:pt x="154347" y="115439"/>
                    <a:pt x="156463" y="117271"/>
                    <a:pt x="156463" y="120202"/>
                  </a:cubicBezTo>
                  <a:cubicBezTo>
                    <a:pt x="156463" y="122766"/>
                    <a:pt x="154347" y="124598"/>
                    <a:pt x="151877" y="124598"/>
                  </a:cubicBezTo>
                  <a:cubicBezTo>
                    <a:pt x="149408" y="124598"/>
                    <a:pt x="147291" y="122766"/>
                    <a:pt x="147291" y="120202"/>
                  </a:cubicBezTo>
                  <a:cubicBezTo>
                    <a:pt x="147291" y="117271"/>
                    <a:pt x="149408" y="115439"/>
                    <a:pt x="151877" y="115439"/>
                  </a:cubicBezTo>
                  <a:close/>
                  <a:moveTo>
                    <a:pt x="124890" y="115439"/>
                  </a:moveTo>
                  <a:cubicBezTo>
                    <a:pt x="127360" y="115439"/>
                    <a:pt x="129476" y="117271"/>
                    <a:pt x="129476" y="120202"/>
                  </a:cubicBezTo>
                  <a:cubicBezTo>
                    <a:pt x="129476" y="122766"/>
                    <a:pt x="127360" y="124598"/>
                    <a:pt x="124890" y="124598"/>
                  </a:cubicBezTo>
                  <a:cubicBezTo>
                    <a:pt x="122421" y="124598"/>
                    <a:pt x="120304" y="122766"/>
                    <a:pt x="120304" y="120202"/>
                  </a:cubicBezTo>
                  <a:cubicBezTo>
                    <a:pt x="120304" y="117271"/>
                    <a:pt x="122421" y="115439"/>
                    <a:pt x="124890" y="115439"/>
                  </a:cubicBezTo>
                  <a:close/>
                  <a:moveTo>
                    <a:pt x="212683" y="101563"/>
                  </a:moveTo>
                  <a:lnTo>
                    <a:pt x="212683" y="216866"/>
                  </a:lnTo>
                  <a:lnTo>
                    <a:pt x="282612" y="216866"/>
                  </a:lnTo>
                  <a:lnTo>
                    <a:pt x="282612" y="101563"/>
                  </a:lnTo>
                  <a:lnTo>
                    <a:pt x="212683" y="101563"/>
                  </a:lnTo>
                  <a:close/>
                  <a:moveTo>
                    <a:pt x="23084" y="101563"/>
                  </a:moveTo>
                  <a:lnTo>
                    <a:pt x="23084" y="216866"/>
                  </a:lnTo>
                  <a:lnTo>
                    <a:pt x="92652" y="216866"/>
                  </a:lnTo>
                  <a:lnTo>
                    <a:pt x="92652" y="101563"/>
                  </a:lnTo>
                  <a:lnTo>
                    <a:pt x="23084" y="101563"/>
                  </a:lnTo>
                  <a:close/>
                  <a:moveTo>
                    <a:pt x="180629" y="90039"/>
                  </a:moveTo>
                  <a:cubicBezTo>
                    <a:pt x="183193" y="90039"/>
                    <a:pt x="185025" y="92237"/>
                    <a:pt x="185025" y="94802"/>
                  </a:cubicBezTo>
                  <a:cubicBezTo>
                    <a:pt x="185025" y="97366"/>
                    <a:pt x="183193" y="99198"/>
                    <a:pt x="180629" y="99198"/>
                  </a:cubicBezTo>
                  <a:cubicBezTo>
                    <a:pt x="177698" y="99198"/>
                    <a:pt x="175866" y="97366"/>
                    <a:pt x="175866" y="94802"/>
                  </a:cubicBezTo>
                  <a:cubicBezTo>
                    <a:pt x="175866" y="92237"/>
                    <a:pt x="177698" y="90039"/>
                    <a:pt x="180629" y="90039"/>
                  </a:cubicBezTo>
                  <a:close/>
                  <a:moveTo>
                    <a:pt x="151877" y="90039"/>
                  </a:moveTo>
                  <a:cubicBezTo>
                    <a:pt x="154347" y="90039"/>
                    <a:pt x="156463" y="92237"/>
                    <a:pt x="156463" y="94802"/>
                  </a:cubicBezTo>
                  <a:cubicBezTo>
                    <a:pt x="156463" y="97366"/>
                    <a:pt x="154347" y="99198"/>
                    <a:pt x="151877" y="99198"/>
                  </a:cubicBezTo>
                  <a:cubicBezTo>
                    <a:pt x="149408" y="99198"/>
                    <a:pt x="147291" y="97366"/>
                    <a:pt x="147291" y="94802"/>
                  </a:cubicBezTo>
                  <a:cubicBezTo>
                    <a:pt x="147291" y="92237"/>
                    <a:pt x="149408" y="90039"/>
                    <a:pt x="151877" y="90039"/>
                  </a:cubicBezTo>
                  <a:close/>
                  <a:moveTo>
                    <a:pt x="124890" y="90039"/>
                  </a:moveTo>
                  <a:cubicBezTo>
                    <a:pt x="127360" y="90039"/>
                    <a:pt x="129476" y="92237"/>
                    <a:pt x="129476" y="94802"/>
                  </a:cubicBezTo>
                  <a:cubicBezTo>
                    <a:pt x="129476" y="97366"/>
                    <a:pt x="127360" y="99198"/>
                    <a:pt x="124890" y="99198"/>
                  </a:cubicBezTo>
                  <a:cubicBezTo>
                    <a:pt x="122421" y="99198"/>
                    <a:pt x="120304" y="97366"/>
                    <a:pt x="120304" y="94802"/>
                  </a:cubicBezTo>
                  <a:cubicBezTo>
                    <a:pt x="120304" y="92237"/>
                    <a:pt x="122421" y="90039"/>
                    <a:pt x="124890" y="90039"/>
                  </a:cubicBezTo>
                  <a:close/>
                  <a:moveTo>
                    <a:pt x="102024" y="73905"/>
                  </a:moveTo>
                  <a:lnTo>
                    <a:pt x="102024" y="96894"/>
                  </a:lnTo>
                  <a:lnTo>
                    <a:pt x="102024" y="216866"/>
                  </a:lnTo>
                  <a:lnTo>
                    <a:pt x="120407" y="216866"/>
                  </a:lnTo>
                  <a:lnTo>
                    <a:pt x="120407" y="193877"/>
                  </a:lnTo>
                  <a:cubicBezTo>
                    <a:pt x="120407" y="191363"/>
                    <a:pt x="122570" y="189208"/>
                    <a:pt x="125093" y="189208"/>
                  </a:cubicBezTo>
                  <a:lnTo>
                    <a:pt x="180603" y="189208"/>
                  </a:lnTo>
                  <a:cubicBezTo>
                    <a:pt x="183126" y="189208"/>
                    <a:pt x="184928" y="191363"/>
                    <a:pt x="184928" y="193877"/>
                  </a:cubicBezTo>
                  <a:lnTo>
                    <a:pt x="184928" y="216866"/>
                  </a:lnTo>
                  <a:lnTo>
                    <a:pt x="203672" y="216866"/>
                  </a:lnTo>
                  <a:lnTo>
                    <a:pt x="203672" y="96894"/>
                  </a:lnTo>
                  <a:lnTo>
                    <a:pt x="203672" y="73905"/>
                  </a:lnTo>
                  <a:lnTo>
                    <a:pt x="102024" y="73905"/>
                  </a:lnTo>
                  <a:close/>
                  <a:moveTo>
                    <a:pt x="196823" y="36908"/>
                  </a:moveTo>
                  <a:lnTo>
                    <a:pt x="229625" y="66003"/>
                  </a:lnTo>
                  <a:cubicBezTo>
                    <a:pt x="231427" y="67080"/>
                    <a:pt x="231787" y="69235"/>
                    <a:pt x="231427" y="70672"/>
                  </a:cubicBezTo>
                  <a:cubicBezTo>
                    <a:pt x="230346" y="72827"/>
                    <a:pt x="228543" y="73905"/>
                    <a:pt x="226741" y="73905"/>
                  </a:cubicBezTo>
                  <a:lnTo>
                    <a:pt x="212683" y="73905"/>
                  </a:lnTo>
                  <a:lnTo>
                    <a:pt x="212683" y="92224"/>
                  </a:lnTo>
                  <a:lnTo>
                    <a:pt x="286937" y="92224"/>
                  </a:lnTo>
                  <a:lnTo>
                    <a:pt x="291263" y="92224"/>
                  </a:lnTo>
                  <a:lnTo>
                    <a:pt x="247647" y="36908"/>
                  </a:lnTo>
                  <a:lnTo>
                    <a:pt x="196823" y="36908"/>
                  </a:lnTo>
                  <a:close/>
                  <a:moveTo>
                    <a:pt x="57688" y="36908"/>
                  </a:moveTo>
                  <a:lnTo>
                    <a:pt x="14072" y="92224"/>
                  </a:lnTo>
                  <a:lnTo>
                    <a:pt x="18398" y="92224"/>
                  </a:lnTo>
                  <a:lnTo>
                    <a:pt x="92652" y="92224"/>
                  </a:lnTo>
                  <a:lnTo>
                    <a:pt x="92652" y="73905"/>
                  </a:lnTo>
                  <a:lnTo>
                    <a:pt x="78594" y="73905"/>
                  </a:lnTo>
                  <a:cubicBezTo>
                    <a:pt x="76792" y="73905"/>
                    <a:pt x="74989" y="72827"/>
                    <a:pt x="74268" y="70672"/>
                  </a:cubicBezTo>
                  <a:cubicBezTo>
                    <a:pt x="73548" y="69235"/>
                    <a:pt x="74268" y="67080"/>
                    <a:pt x="75710" y="66003"/>
                  </a:cubicBezTo>
                  <a:lnTo>
                    <a:pt x="108512" y="36908"/>
                  </a:lnTo>
                  <a:lnTo>
                    <a:pt x="57688" y="36908"/>
                  </a:lnTo>
                  <a:close/>
                  <a:moveTo>
                    <a:pt x="152848" y="10686"/>
                  </a:moveTo>
                  <a:lnTo>
                    <a:pt x="90849" y="64566"/>
                  </a:lnTo>
                  <a:lnTo>
                    <a:pt x="97338" y="64566"/>
                  </a:lnTo>
                  <a:lnTo>
                    <a:pt x="208358" y="64566"/>
                  </a:lnTo>
                  <a:lnTo>
                    <a:pt x="214486" y="64566"/>
                  </a:lnTo>
                  <a:lnTo>
                    <a:pt x="152848" y="10686"/>
                  </a:lnTo>
                  <a:close/>
                  <a:moveTo>
                    <a:pt x="149604" y="1347"/>
                  </a:moveTo>
                  <a:cubicBezTo>
                    <a:pt x="151406" y="-449"/>
                    <a:pt x="153929" y="-449"/>
                    <a:pt x="155731" y="1347"/>
                  </a:cubicBezTo>
                  <a:lnTo>
                    <a:pt x="186370" y="27568"/>
                  </a:lnTo>
                  <a:lnTo>
                    <a:pt x="249810" y="27568"/>
                  </a:lnTo>
                  <a:cubicBezTo>
                    <a:pt x="251252" y="27568"/>
                    <a:pt x="252694" y="28646"/>
                    <a:pt x="253775" y="29724"/>
                  </a:cubicBezTo>
                  <a:lnTo>
                    <a:pt x="304599" y="94020"/>
                  </a:lnTo>
                  <a:cubicBezTo>
                    <a:pt x="305681" y="95457"/>
                    <a:pt x="305681" y="97612"/>
                    <a:pt x="304960" y="99049"/>
                  </a:cubicBezTo>
                  <a:cubicBezTo>
                    <a:pt x="304239" y="100486"/>
                    <a:pt x="302437" y="101563"/>
                    <a:pt x="300995" y="101563"/>
                  </a:cubicBezTo>
                  <a:lnTo>
                    <a:pt x="291623" y="101563"/>
                  </a:lnTo>
                  <a:lnTo>
                    <a:pt x="291623" y="216866"/>
                  </a:lnTo>
                  <a:lnTo>
                    <a:pt x="300995" y="216866"/>
                  </a:lnTo>
                  <a:cubicBezTo>
                    <a:pt x="303518" y="216866"/>
                    <a:pt x="305681" y="219021"/>
                    <a:pt x="305681" y="221535"/>
                  </a:cubicBezTo>
                  <a:cubicBezTo>
                    <a:pt x="305681" y="224050"/>
                    <a:pt x="303518" y="226205"/>
                    <a:pt x="300995" y="226205"/>
                  </a:cubicBezTo>
                  <a:lnTo>
                    <a:pt x="286937" y="226205"/>
                  </a:lnTo>
                  <a:lnTo>
                    <a:pt x="208358" y="226205"/>
                  </a:lnTo>
                  <a:lnTo>
                    <a:pt x="180603" y="226205"/>
                  </a:lnTo>
                  <a:lnTo>
                    <a:pt x="125093" y="226205"/>
                  </a:lnTo>
                  <a:lnTo>
                    <a:pt x="97338" y="226205"/>
                  </a:lnTo>
                  <a:lnTo>
                    <a:pt x="18398" y="226205"/>
                  </a:lnTo>
                  <a:lnTo>
                    <a:pt x="4701" y="226205"/>
                  </a:lnTo>
                  <a:cubicBezTo>
                    <a:pt x="1817" y="226205"/>
                    <a:pt x="15" y="224050"/>
                    <a:pt x="15" y="221535"/>
                  </a:cubicBezTo>
                  <a:cubicBezTo>
                    <a:pt x="15" y="219021"/>
                    <a:pt x="1817" y="216866"/>
                    <a:pt x="4701" y="216866"/>
                  </a:cubicBezTo>
                  <a:lnTo>
                    <a:pt x="13712" y="216866"/>
                  </a:lnTo>
                  <a:lnTo>
                    <a:pt x="13712" y="101563"/>
                  </a:lnTo>
                  <a:lnTo>
                    <a:pt x="4701" y="101563"/>
                  </a:lnTo>
                  <a:cubicBezTo>
                    <a:pt x="2898" y="101563"/>
                    <a:pt x="1096" y="100486"/>
                    <a:pt x="375" y="99049"/>
                  </a:cubicBezTo>
                  <a:cubicBezTo>
                    <a:pt x="-346" y="97612"/>
                    <a:pt x="15" y="95457"/>
                    <a:pt x="1096" y="94020"/>
                  </a:cubicBezTo>
                  <a:lnTo>
                    <a:pt x="51920" y="29724"/>
                  </a:lnTo>
                  <a:cubicBezTo>
                    <a:pt x="52641" y="28646"/>
                    <a:pt x="54083" y="27568"/>
                    <a:pt x="55525" y="27568"/>
                  </a:cubicBezTo>
                  <a:lnTo>
                    <a:pt x="119325" y="27568"/>
                  </a:lnTo>
                  <a:lnTo>
                    <a:pt x="149604" y="13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761">
              <a:extLst>
                <a:ext uri="{FF2B5EF4-FFF2-40B4-BE49-F238E27FC236}">
                  <a16:creationId xmlns:a16="http://schemas.microsoft.com/office/drawing/2014/main" id="{8FA9AA21-58DD-B44C-8550-3D641181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7524" y="6352942"/>
              <a:ext cx="647969" cy="806830"/>
            </a:xfrm>
            <a:custGeom>
              <a:avLst/>
              <a:gdLst>
                <a:gd name="T0" fmla="*/ 196687 w 246439"/>
                <a:gd name="T1" fmla="*/ 300703 h 305466"/>
                <a:gd name="T2" fmla="*/ 14484 w 246439"/>
                <a:gd name="T3" fmla="*/ 300703 h 305466"/>
                <a:gd name="T4" fmla="*/ 83706 w 246439"/>
                <a:gd name="T5" fmla="*/ 181409 h 305466"/>
                <a:gd name="T6" fmla="*/ 124681 w 246439"/>
                <a:gd name="T7" fmla="*/ 199800 h 305466"/>
                <a:gd name="T8" fmla="*/ 142653 w 246439"/>
                <a:gd name="T9" fmla="*/ 111089 h 305466"/>
                <a:gd name="T10" fmla="*/ 164578 w 246439"/>
                <a:gd name="T11" fmla="*/ 152920 h 305466"/>
                <a:gd name="T12" fmla="*/ 144810 w 246439"/>
                <a:gd name="T13" fmla="*/ 152920 h 305466"/>
                <a:gd name="T14" fmla="*/ 173205 w 246439"/>
                <a:gd name="T15" fmla="*/ 173475 h 305466"/>
                <a:gd name="T16" fmla="*/ 156311 w 246439"/>
                <a:gd name="T17" fmla="*/ 111089 h 305466"/>
                <a:gd name="T18" fmla="*/ 182910 w 246439"/>
                <a:gd name="T19" fmla="*/ 34279 h 305466"/>
                <a:gd name="T20" fmla="*/ 185426 w 246439"/>
                <a:gd name="T21" fmla="*/ 173475 h 305466"/>
                <a:gd name="T22" fmla="*/ 163500 w 246439"/>
                <a:gd name="T23" fmla="*/ 193309 h 305466"/>
                <a:gd name="T24" fmla="*/ 98083 w 246439"/>
                <a:gd name="T25" fmla="*/ 210619 h 305466"/>
                <a:gd name="T26" fmla="*/ 34104 w 246439"/>
                <a:gd name="T27" fmla="*/ 183573 h 305466"/>
                <a:gd name="T28" fmla="*/ 198365 w 246439"/>
                <a:gd name="T29" fmla="*/ 199079 h 305466"/>
                <a:gd name="T30" fmla="*/ 66812 w 246439"/>
                <a:gd name="T31" fmla="*/ 16969 h 305466"/>
                <a:gd name="T32" fmla="*/ 25477 w 246439"/>
                <a:gd name="T33" fmla="*/ 51949 h 305466"/>
                <a:gd name="T34" fmla="*/ 85862 w 246439"/>
                <a:gd name="T35" fmla="*/ 134169 h 305466"/>
                <a:gd name="T36" fmla="*/ 40574 w 246439"/>
                <a:gd name="T37" fmla="*/ 75028 h 305466"/>
                <a:gd name="T38" fmla="*/ 60702 w 246439"/>
                <a:gd name="T39" fmla="*/ 68537 h 305466"/>
                <a:gd name="T40" fmla="*/ 67172 w 246439"/>
                <a:gd name="T41" fmla="*/ 48343 h 305466"/>
                <a:gd name="T42" fmla="*/ 109585 w 246439"/>
                <a:gd name="T43" fmla="*/ 77552 h 305466"/>
                <a:gd name="T44" fmla="*/ 94848 w 246439"/>
                <a:gd name="T45" fmla="*/ 49785 h 305466"/>
                <a:gd name="T46" fmla="*/ 101677 w 246439"/>
                <a:gd name="T47" fmla="*/ 43294 h 305466"/>
                <a:gd name="T48" fmla="*/ 95208 w 246439"/>
                <a:gd name="T49" fmla="*/ 9757 h 305466"/>
                <a:gd name="T50" fmla="*/ 121806 w 246439"/>
                <a:gd name="T51" fmla="*/ 49785 h 305466"/>
                <a:gd name="T52" fmla="*/ 121806 w 246439"/>
                <a:gd name="T53" fmla="*/ 71061 h 305466"/>
                <a:gd name="T54" fmla="*/ 71844 w 246439"/>
                <a:gd name="T55" fmla="*/ 66373 h 305466"/>
                <a:gd name="T56" fmla="*/ 92692 w 246439"/>
                <a:gd name="T57" fmla="*/ 114335 h 305466"/>
                <a:gd name="T58" fmla="*/ 79033 w 246439"/>
                <a:gd name="T59" fmla="*/ 146429 h 305466"/>
                <a:gd name="T60" fmla="*/ 37339 w 246439"/>
                <a:gd name="T61" fmla="*/ 173475 h 305466"/>
                <a:gd name="T62" fmla="*/ 74360 w 246439"/>
                <a:gd name="T63" fmla="*/ 181409 h 305466"/>
                <a:gd name="T64" fmla="*/ 135105 w 246439"/>
                <a:gd name="T65" fmla="*/ 196915 h 305466"/>
                <a:gd name="T66" fmla="*/ 137980 w 246439"/>
                <a:gd name="T67" fmla="*/ 146429 h 305466"/>
                <a:gd name="T68" fmla="*/ 130792 w 246439"/>
                <a:gd name="T69" fmla="*/ 117941 h 305466"/>
                <a:gd name="T70" fmla="*/ 162781 w 246439"/>
                <a:gd name="T71" fmla="*/ 104598 h 305466"/>
                <a:gd name="T72" fmla="*/ 107788 w 246439"/>
                <a:gd name="T73" fmla="*/ 9036 h 305466"/>
                <a:gd name="T74" fmla="*/ 176440 w 246439"/>
                <a:gd name="T75" fmla="*/ 27788 h 305466"/>
                <a:gd name="T76" fmla="*/ 205194 w 246439"/>
                <a:gd name="T77" fmla="*/ 205570 h 305466"/>
                <a:gd name="T78" fmla="*/ 158109 w 246439"/>
                <a:gd name="T79" fmla="*/ 272283 h 305466"/>
                <a:gd name="T80" fmla="*/ 52435 w 246439"/>
                <a:gd name="T81" fmla="*/ 281659 h 305466"/>
                <a:gd name="T82" fmla="*/ 100599 w 246439"/>
                <a:gd name="T83" fmla="*/ 272283 h 305466"/>
                <a:gd name="T84" fmla="*/ 5349 w 246439"/>
                <a:gd name="T85" fmla="*/ 199079 h 305466"/>
                <a:gd name="T86" fmla="*/ 17570 w 246439"/>
                <a:gd name="T87" fmla="*/ 46900 h 305466"/>
                <a:gd name="T88" fmla="*/ 63218 w 246439"/>
                <a:gd name="T89" fmla="*/ 8675 h 305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6439" h="305466">
                  <a:moveTo>
                    <a:pt x="19165" y="296307"/>
                  </a:moveTo>
                  <a:lnTo>
                    <a:pt x="192006" y="296307"/>
                  </a:lnTo>
                  <a:cubicBezTo>
                    <a:pt x="194527" y="296307"/>
                    <a:pt x="196687" y="298139"/>
                    <a:pt x="196687" y="300703"/>
                  </a:cubicBezTo>
                  <a:cubicBezTo>
                    <a:pt x="196687" y="303634"/>
                    <a:pt x="194527" y="305466"/>
                    <a:pt x="192006" y="305466"/>
                  </a:cubicBezTo>
                  <a:lnTo>
                    <a:pt x="19165" y="305466"/>
                  </a:lnTo>
                  <a:cubicBezTo>
                    <a:pt x="16645" y="305466"/>
                    <a:pt x="14484" y="303634"/>
                    <a:pt x="14484" y="300703"/>
                  </a:cubicBezTo>
                  <a:cubicBezTo>
                    <a:pt x="14484" y="298139"/>
                    <a:pt x="16645" y="296307"/>
                    <a:pt x="19165" y="296307"/>
                  </a:cubicBezTo>
                  <a:close/>
                  <a:moveTo>
                    <a:pt x="86222" y="174918"/>
                  </a:moveTo>
                  <a:cubicBezTo>
                    <a:pt x="84784" y="176721"/>
                    <a:pt x="83706" y="178885"/>
                    <a:pt x="83706" y="181409"/>
                  </a:cubicBezTo>
                  <a:cubicBezTo>
                    <a:pt x="83706" y="184294"/>
                    <a:pt x="84784" y="186457"/>
                    <a:pt x="86222" y="188261"/>
                  </a:cubicBezTo>
                  <a:lnTo>
                    <a:pt x="99521" y="201603"/>
                  </a:lnTo>
                  <a:cubicBezTo>
                    <a:pt x="108147" y="201964"/>
                    <a:pt x="116414" y="201603"/>
                    <a:pt x="124681" y="199800"/>
                  </a:cubicBezTo>
                  <a:lnTo>
                    <a:pt x="99880" y="174918"/>
                  </a:lnTo>
                  <a:cubicBezTo>
                    <a:pt x="96286" y="171312"/>
                    <a:pt x="89816" y="171312"/>
                    <a:pt x="86222" y="174918"/>
                  </a:cubicBezTo>
                  <a:close/>
                  <a:moveTo>
                    <a:pt x="142653" y="111089"/>
                  </a:moveTo>
                  <a:cubicBezTo>
                    <a:pt x="139059" y="114696"/>
                    <a:pt x="139059" y="120826"/>
                    <a:pt x="142653" y="124432"/>
                  </a:cubicBezTo>
                  <a:lnTo>
                    <a:pt x="164578" y="146429"/>
                  </a:lnTo>
                  <a:cubicBezTo>
                    <a:pt x="166376" y="148233"/>
                    <a:pt x="166376" y="151117"/>
                    <a:pt x="164578" y="152920"/>
                  </a:cubicBezTo>
                  <a:cubicBezTo>
                    <a:pt x="162781" y="154724"/>
                    <a:pt x="159906" y="154724"/>
                    <a:pt x="158109" y="152920"/>
                  </a:cubicBezTo>
                  <a:cubicBezTo>
                    <a:pt x="156311" y="151117"/>
                    <a:pt x="153795" y="150036"/>
                    <a:pt x="151279" y="150036"/>
                  </a:cubicBezTo>
                  <a:cubicBezTo>
                    <a:pt x="148763" y="150036"/>
                    <a:pt x="146247" y="151117"/>
                    <a:pt x="144810" y="152920"/>
                  </a:cubicBezTo>
                  <a:cubicBezTo>
                    <a:pt x="140856" y="156527"/>
                    <a:pt x="140856" y="162657"/>
                    <a:pt x="144810" y="166263"/>
                  </a:cubicBezTo>
                  <a:lnTo>
                    <a:pt x="161703" y="183573"/>
                  </a:lnTo>
                  <a:cubicBezTo>
                    <a:pt x="165657" y="180327"/>
                    <a:pt x="169610" y="177082"/>
                    <a:pt x="173205" y="173475"/>
                  </a:cubicBezTo>
                  <a:cubicBezTo>
                    <a:pt x="175002" y="171672"/>
                    <a:pt x="176799" y="169509"/>
                    <a:pt x="178596" y="167345"/>
                  </a:cubicBezTo>
                  <a:cubicBezTo>
                    <a:pt x="183988" y="161575"/>
                    <a:pt x="188301" y="154363"/>
                    <a:pt x="191895" y="146790"/>
                  </a:cubicBezTo>
                  <a:lnTo>
                    <a:pt x="156311" y="111089"/>
                  </a:lnTo>
                  <a:cubicBezTo>
                    <a:pt x="152717" y="107483"/>
                    <a:pt x="146247" y="107483"/>
                    <a:pt x="142653" y="111089"/>
                  </a:cubicBezTo>
                  <a:close/>
                  <a:moveTo>
                    <a:pt x="201960" y="15166"/>
                  </a:moveTo>
                  <a:lnTo>
                    <a:pt x="182910" y="34279"/>
                  </a:lnTo>
                  <a:cubicBezTo>
                    <a:pt x="210945" y="64931"/>
                    <a:pt x="218493" y="108926"/>
                    <a:pt x="201600" y="147872"/>
                  </a:cubicBezTo>
                  <a:cubicBezTo>
                    <a:pt x="201600" y="147872"/>
                    <a:pt x="201600" y="148233"/>
                    <a:pt x="201241" y="148233"/>
                  </a:cubicBezTo>
                  <a:cubicBezTo>
                    <a:pt x="197287" y="157608"/>
                    <a:pt x="191895" y="165903"/>
                    <a:pt x="185426" y="173475"/>
                  </a:cubicBezTo>
                  <a:cubicBezTo>
                    <a:pt x="183988" y="175639"/>
                    <a:pt x="181831" y="177803"/>
                    <a:pt x="179675" y="180327"/>
                  </a:cubicBezTo>
                  <a:cubicBezTo>
                    <a:pt x="174643" y="185015"/>
                    <a:pt x="169610" y="189342"/>
                    <a:pt x="163860" y="192949"/>
                  </a:cubicBezTo>
                  <a:cubicBezTo>
                    <a:pt x="163500" y="193309"/>
                    <a:pt x="163500" y="193309"/>
                    <a:pt x="163500" y="193309"/>
                  </a:cubicBezTo>
                  <a:cubicBezTo>
                    <a:pt x="154874" y="199079"/>
                    <a:pt x="145169" y="203767"/>
                    <a:pt x="135105" y="206652"/>
                  </a:cubicBezTo>
                  <a:cubicBezTo>
                    <a:pt x="125400" y="209537"/>
                    <a:pt x="115336" y="210979"/>
                    <a:pt x="105631" y="210979"/>
                  </a:cubicBezTo>
                  <a:cubicBezTo>
                    <a:pt x="103115" y="210979"/>
                    <a:pt x="100599" y="210979"/>
                    <a:pt x="98083" y="210619"/>
                  </a:cubicBezTo>
                  <a:lnTo>
                    <a:pt x="97724" y="210979"/>
                  </a:lnTo>
                  <a:cubicBezTo>
                    <a:pt x="97724" y="210979"/>
                    <a:pt x="97364" y="210979"/>
                    <a:pt x="97364" y="210619"/>
                  </a:cubicBezTo>
                  <a:cubicBezTo>
                    <a:pt x="73642" y="209176"/>
                    <a:pt x="51357" y="199079"/>
                    <a:pt x="34104" y="183573"/>
                  </a:cubicBezTo>
                  <a:lnTo>
                    <a:pt x="15054" y="202324"/>
                  </a:lnTo>
                  <a:cubicBezTo>
                    <a:pt x="39855" y="225404"/>
                    <a:pt x="71485" y="238025"/>
                    <a:pt x="105272" y="238025"/>
                  </a:cubicBezTo>
                  <a:cubicBezTo>
                    <a:pt x="140496" y="238025"/>
                    <a:pt x="173564" y="223961"/>
                    <a:pt x="198365" y="199079"/>
                  </a:cubicBezTo>
                  <a:cubicBezTo>
                    <a:pt x="249045" y="148593"/>
                    <a:pt x="250124" y="67095"/>
                    <a:pt x="201960" y="15166"/>
                  </a:cubicBezTo>
                  <a:close/>
                  <a:moveTo>
                    <a:pt x="95208" y="9757"/>
                  </a:moveTo>
                  <a:cubicBezTo>
                    <a:pt x="85503" y="10839"/>
                    <a:pt x="76158" y="13363"/>
                    <a:pt x="66812" y="16969"/>
                  </a:cubicBezTo>
                  <a:cubicBezTo>
                    <a:pt x="58186" y="20936"/>
                    <a:pt x="50638" y="25985"/>
                    <a:pt x="43449" y="31755"/>
                  </a:cubicBezTo>
                  <a:cubicBezTo>
                    <a:pt x="41652" y="33558"/>
                    <a:pt x="39136" y="35361"/>
                    <a:pt x="37339" y="37524"/>
                  </a:cubicBezTo>
                  <a:cubicBezTo>
                    <a:pt x="33026" y="41852"/>
                    <a:pt x="29072" y="46900"/>
                    <a:pt x="25477" y="51949"/>
                  </a:cubicBezTo>
                  <a:cubicBezTo>
                    <a:pt x="20445" y="59161"/>
                    <a:pt x="16851" y="67455"/>
                    <a:pt x="13975" y="75389"/>
                  </a:cubicBezTo>
                  <a:lnTo>
                    <a:pt x="72563" y="134169"/>
                  </a:lnTo>
                  <a:cubicBezTo>
                    <a:pt x="76158" y="138135"/>
                    <a:pt x="82268" y="138135"/>
                    <a:pt x="85862" y="134169"/>
                  </a:cubicBezTo>
                  <a:cubicBezTo>
                    <a:pt x="87660" y="132726"/>
                    <a:pt x="88738" y="129841"/>
                    <a:pt x="88738" y="127317"/>
                  </a:cubicBezTo>
                  <a:cubicBezTo>
                    <a:pt x="88738" y="124793"/>
                    <a:pt x="87660" y="122629"/>
                    <a:pt x="85862" y="120826"/>
                  </a:cubicBezTo>
                  <a:lnTo>
                    <a:pt x="40574" y="75028"/>
                  </a:lnTo>
                  <a:cubicBezTo>
                    <a:pt x="38776" y="73225"/>
                    <a:pt x="38776" y="70340"/>
                    <a:pt x="40574" y="68537"/>
                  </a:cubicBezTo>
                  <a:cubicBezTo>
                    <a:pt x="42371" y="66734"/>
                    <a:pt x="45606" y="66734"/>
                    <a:pt x="47043" y="68537"/>
                  </a:cubicBezTo>
                  <a:cubicBezTo>
                    <a:pt x="50638" y="72143"/>
                    <a:pt x="57108" y="72143"/>
                    <a:pt x="60702" y="68537"/>
                  </a:cubicBezTo>
                  <a:cubicBezTo>
                    <a:pt x="64296" y="64570"/>
                    <a:pt x="64296" y="58801"/>
                    <a:pt x="60702" y="55194"/>
                  </a:cubicBezTo>
                  <a:cubicBezTo>
                    <a:pt x="58545" y="53391"/>
                    <a:pt x="58545" y="50506"/>
                    <a:pt x="60702" y="48343"/>
                  </a:cubicBezTo>
                  <a:cubicBezTo>
                    <a:pt x="62140" y="46900"/>
                    <a:pt x="65375" y="46900"/>
                    <a:pt x="67172" y="48343"/>
                  </a:cubicBezTo>
                  <a:lnTo>
                    <a:pt x="67172" y="48703"/>
                  </a:lnTo>
                  <a:lnTo>
                    <a:pt x="95926" y="77552"/>
                  </a:lnTo>
                  <a:cubicBezTo>
                    <a:pt x="99521" y="81159"/>
                    <a:pt x="105991" y="81159"/>
                    <a:pt x="109585" y="77552"/>
                  </a:cubicBezTo>
                  <a:cubicBezTo>
                    <a:pt x="111382" y="76110"/>
                    <a:pt x="112460" y="73586"/>
                    <a:pt x="112460" y="71061"/>
                  </a:cubicBezTo>
                  <a:cubicBezTo>
                    <a:pt x="112460" y="68176"/>
                    <a:pt x="111382" y="66013"/>
                    <a:pt x="109585" y="64210"/>
                  </a:cubicBezTo>
                  <a:lnTo>
                    <a:pt x="94848" y="49785"/>
                  </a:lnTo>
                  <a:cubicBezTo>
                    <a:pt x="94129" y="48703"/>
                    <a:pt x="93770" y="47622"/>
                    <a:pt x="93770" y="46179"/>
                  </a:cubicBezTo>
                  <a:cubicBezTo>
                    <a:pt x="93770" y="45458"/>
                    <a:pt x="94129" y="44015"/>
                    <a:pt x="94848" y="43294"/>
                  </a:cubicBezTo>
                  <a:cubicBezTo>
                    <a:pt x="97005" y="41130"/>
                    <a:pt x="99880" y="41130"/>
                    <a:pt x="101677" y="43294"/>
                  </a:cubicBezTo>
                  <a:cubicBezTo>
                    <a:pt x="105272" y="46900"/>
                    <a:pt x="111382" y="46900"/>
                    <a:pt x="114976" y="43294"/>
                  </a:cubicBezTo>
                  <a:cubicBezTo>
                    <a:pt x="118571" y="39327"/>
                    <a:pt x="118571" y="33197"/>
                    <a:pt x="114976" y="29591"/>
                  </a:cubicBezTo>
                  <a:lnTo>
                    <a:pt x="95208" y="9757"/>
                  </a:lnTo>
                  <a:close/>
                  <a:moveTo>
                    <a:pt x="107788" y="9036"/>
                  </a:moveTo>
                  <a:lnTo>
                    <a:pt x="121806" y="23100"/>
                  </a:lnTo>
                  <a:cubicBezTo>
                    <a:pt x="128994" y="30312"/>
                    <a:pt x="128994" y="42212"/>
                    <a:pt x="121806" y="49785"/>
                  </a:cubicBezTo>
                  <a:cubicBezTo>
                    <a:pt x="118930" y="51949"/>
                    <a:pt x="116055" y="53752"/>
                    <a:pt x="112820" y="54473"/>
                  </a:cubicBezTo>
                  <a:lnTo>
                    <a:pt x="116055" y="57719"/>
                  </a:lnTo>
                  <a:cubicBezTo>
                    <a:pt x="119649" y="60964"/>
                    <a:pt x="121806" y="66013"/>
                    <a:pt x="121806" y="71061"/>
                  </a:cubicBezTo>
                  <a:cubicBezTo>
                    <a:pt x="121806" y="76110"/>
                    <a:pt x="119649" y="80798"/>
                    <a:pt x="116055" y="84404"/>
                  </a:cubicBezTo>
                  <a:cubicBezTo>
                    <a:pt x="108866" y="91616"/>
                    <a:pt x="97005" y="91616"/>
                    <a:pt x="89816" y="84404"/>
                  </a:cubicBezTo>
                  <a:lnTo>
                    <a:pt x="71844" y="66373"/>
                  </a:lnTo>
                  <a:cubicBezTo>
                    <a:pt x="71126" y="69619"/>
                    <a:pt x="69328" y="72504"/>
                    <a:pt x="67172" y="75028"/>
                  </a:cubicBezTo>
                  <a:cubicBezTo>
                    <a:pt x="64656" y="77552"/>
                    <a:pt x="61780" y="78995"/>
                    <a:pt x="58545" y="80077"/>
                  </a:cubicBezTo>
                  <a:lnTo>
                    <a:pt x="92692" y="114335"/>
                  </a:lnTo>
                  <a:cubicBezTo>
                    <a:pt x="95926" y="117941"/>
                    <a:pt x="98083" y="122629"/>
                    <a:pt x="98083" y="127317"/>
                  </a:cubicBezTo>
                  <a:cubicBezTo>
                    <a:pt x="98083" y="132726"/>
                    <a:pt x="95926" y="137054"/>
                    <a:pt x="92692" y="140660"/>
                  </a:cubicBezTo>
                  <a:cubicBezTo>
                    <a:pt x="89097" y="144626"/>
                    <a:pt x="84065" y="146429"/>
                    <a:pt x="79033" y="146429"/>
                  </a:cubicBezTo>
                  <a:cubicBezTo>
                    <a:pt x="74720" y="146429"/>
                    <a:pt x="69688" y="144626"/>
                    <a:pt x="66093" y="140660"/>
                  </a:cubicBezTo>
                  <a:lnTo>
                    <a:pt x="11100" y="85846"/>
                  </a:lnTo>
                  <a:cubicBezTo>
                    <a:pt x="4630" y="117580"/>
                    <a:pt x="13975" y="150757"/>
                    <a:pt x="37339" y="173475"/>
                  </a:cubicBezTo>
                  <a:cubicBezTo>
                    <a:pt x="50278" y="186818"/>
                    <a:pt x="66812" y="195473"/>
                    <a:pt x="84425" y="199440"/>
                  </a:cubicBezTo>
                  <a:lnTo>
                    <a:pt x="79752" y="194752"/>
                  </a:lnTo>
                  <a:cubicBezTo>
                    <a:pt x="76517" y="191145"/>
                    <a:pt x="74360" y="186457"/>
                    <a:pt x="74360" y="181409"/>
                  </a:cubicBezTo>
                  <a:cubicBezTo>
                    <a:pt x="74360" y="176721"/>
                    <a:pt x="76517" y="171672"/>
                    <a:pt x="79752" y="168427"/>
                  </a:cubicBezTo>
                  <a:cubicBezTo>
                    <a:pt x="87300" y="160854"/>
                    <a:pt x="99161" y="160854"/>
                    <a:pt x="106350" y="168427"/>
                  </a:cubicBezTo>
                  <a:lnTo>
                    <a:pt x="135105" y="196915"/>
                  </a:lnTo>
                  <a:cubicBezTo>
                    <a:pt x="141575" y="194752"/>
                    <a:pt x="147685" y="191867"/>
                    <a:pt x="153795" y="188621"/>
                  </a:cubicBezTo>
                  <a:lnTo>
                    <a:pt x="137980" y="173115"/>
                  </a:lnTo>
                  <a:cubicBezTo>
                    <a:pt x="130792" y="165542"/>
                    <a:pt x="130792" y="153642"/>
                    <a:pt x="137980" y="146429"/>
                  </a:cubicBezTo>
                  <a:cubicBezTo>
                    <a:pt x="140496" y="143905"/>
                    <a:pt x="143731" y="142463"/>
                    <a:pt x="146607" y="141381"/>
                  </a:cubicBezTo>
                  <a:lnTo>
                    <a:pt x="136183" y="130923"/>
                  </a:lnTo>
                  <a:cubicBezTo>
                    <a:pt x="132948" y="127317"/>
                    <a:pt x="130792" y="122629"/>
                    <a:pt x="130792" y="117941"/>
                  </a:cubicBezTo>
                  <a:cubicBezTo>
                    <a:pt x="130792" y="112892"/>
                    <a:pt x="132948" y="107844"/>
                    <a:pt x="136183" y="104598"/>
                  </a:cubicBezTo>
                  <a:cubicBezTo>
                    <a:pt x="139777" y="100992"/>
                    <a:pt x="144450" y="99189"/>
                    <a:pt x="149482" y="99189"/>
                  </a:cubicBezTo>
                  <a:cubicBezTo>
                    <a:pt x="154514" y="99189"/>
                    <a:pt x="159187" y="100992"/>
                    <a:pt x="162781" y="104598"/>
                  </a:cubicBezTo>
                  <a:lnTo>
                    <a:pt x="195849" y="137414"/>
                  </a:lnTo>
                  <a:cubicBezTo>
                    <a:pt x="208070" y="102795"/>
                    <a:pt x="199443" y="63849"/>
                    <a:pt x="173205" y="37524"/>
                  </a:cubicBezTo>
                  <a:cubicBezTo>
                    <a:pt x="155593" y="19854"/>
                    <a:pt x="132229" y="9757"/>
                    <a:pt x="107788" y="9036"/>
                  </a:cubicBezTo>
                  <a:close/>
                  <a:moveTo>
                    <a:pt x="96286" y="381"/>
                  </a:moveTo>
                  <a:lnTo>
                    <a:pt x="96645" y="381"/>
                  </a:lnTo>
                  <a:cubicBezTo>
                    <a:pt x="125760" y="-2143"/>
                    <a:pt x="154874" y="7954"/>
                    <a:pt x="176440" y="27788"/>
                  </a:cubicBezTo>
                  <a:lnTo>
                    <a:pt x="198365" y="5430"/>
                  </a:lnTo>
                  <a:cubicBezTo>
                    <a:pt x="200162" y="3627"/>
                    <a:pt x="203397" y="3627"/>
                    <a:pt x="205194" y="5430"/>
                  </a:cubicBezTo>
                  <a:cubicBezTo>
                    <a:pt x="260188" y="60604"/>
                    <a:pt x="260188" y="150396"/>
                    <a:pt x="205194" y="205570"/>
                  </a:cubicBezTo>
                  <a:cubicBezTo>
                    <a:pt x="179315" y="231174"/>
                    <a:pt x="145888" y="245959"/>
                    <a:pt x="109944" y="247040"/>
                  </a:cubicBezTo>
                  <a:lnTo>
                    <a:pt x="109944" y="272283"/>
                  </a:lnTo>
                  <a:lnTo>
                    <a:pt x="158109" y="272283"/>
                  </a:lnTo>
                  <a:cubicBezTo>
                    <a:pt x="160265" y="272283"/>
                    <a:pt x="162422" y="274447"/>
                    <a:pt x="162422" y="276971"/>
                  </a:cubicBezTo>
                  <a:cubicBezTo>
                    <a:pt x="162422" y="279496"/>
                    <a:pt x="160265" y="281659"/>
                    <a:pt x="158109" y="281659"/>
                  </a:cubicBezTo>
                  <a:lnTo>
                    <a:pt x="52435" y="281659"/>
                  </a:lnTo>
                  <a:cubicBezTo>
                    <a:pt x="49919" y="281659"/>
                    <a:pt x="47762" y="279496"/>
                    <a:pt x="47762" y="276971"/>
                  </a:cubicBezTo>
                  <a:cubicBezTo>
                    <a:pt x="47762" y="274447"/>
                    <a:pt x="49919" y="272283"/>
                    <a:pt x="52435" y="272283"/>
                  </a:cubicBezTo>
                  <a:lnTo>
                    <a:pt x="100599" y="272283"/>
                  </a:lnTo>
                  <a:lnTo>
                    <a:pt x="100599" y="247040"/>
                  </a:lnTo>
                  <a:cubicBezTo>
                    <a:pt x="64656" y="245959"/>
                    <a:pt x="30869" y="231174"/>
                    <a:pt x="5349" y="205570"/>
                  </a:cubicBezTo>
                  <a:cubicBezTo>
                    <a:pt x="3551" y="203767"/>
                    <a:pt x="3551" y="200882"/>
                    <a:pt x="5349" y="199079"/>
                  </a:cubicBezTo>
                  <a:lnTo>
                    <a:pt x="27634" y="176721"/>
                  </a:lnTo>
                  <a:cubicBezTo>
                    <a:pt x="2833" y="149675"/>
                    <a:pt x="-6153" y="111089"/>
                    <a:pt x="4270" y="75389"/>
                  </a:cubicBezTo>
                  <a:cubicBezTo>
                    <a:pt x="7146" y="65292"/>
                    <a:pt x="11459" y="55555"/>
                    <a:pt x="17570" y="46900"/>
                  </a:cubicBezTo>
                  <a:cubicBezTo>
                    <a:pt x="21524" y="41130"/>
                    <a:pt x="25837" y="35361"/>
                    <a:pt x="30869" y="31033"/>
                  </a:cubicBezTo>
                  <a:cubicBezTo>
                    <a:pt x="33026" y="28509"/>
                    <a:pt x="35542" y="26345"/>
                    <a:pt x="37339" y="24542"/>
                  </a:cubicBezTo>
                  <a:cubicBezTo>
                    <a:pt x="45246" y="18051"/>
                    <a:pt x="53873" y="13003"/>
                    <a:pt x="63218" y="8675"/>
                  </a:cubicBezTo>
                  <a:cubicBezTo>
                    <a:pt x="73642" y="3987"/>
                    <a:pt x="84784" y="1102"/>
                    <a:pt x="96286" y="3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760">
              <a:extLst>
                <a:ext uri="{FF2B5EF4-FFF2-40B4-BE49-F238E27FC236}">
                  <a16:creationId xmlns:a16="http://schemas.microsoft.com/office/drawing/2014/main" id="{8F989D33-C9DF-A946-8E74-D46D45A65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1997" y="3348800"/>
              <a:ext cx="806828" cy="706498"/>
            </a:xfrm>
            <a:custGeom>
              <a:avLst/>
              <a:gdLst>
                <a:gd name="T0" fmla="*/ 29805 w 306027"/>
                <a:gd name="T1" fmla="*/ 186710 h 267856"/>
                <a:gd name="T2" fmla="*/ 19050 w 306027"/>
                <a:gd name="T3" fmla="*/ 186710 h 267856"/>
                <a:gd name="T4" fmla="*/ 276074 w 306027"/>
                <a:gd name="T5" fmla="*/ 180535 h 267856"/>
                <a:gd name="T6" fmla="*/ 215807 w 306027"/>
                <a:gd name="T7" fmla="*/ 201649 h 267856"/>
                <a:gd name="T8" fmla="*/ 215085 w 306027"/>
                <a:gd name="T9" fmla="*/ 213101 h 267856"/>
                <a:gd name="T10" fmla="*/ 273187 w 306027"/>
                <a:gd name="T11" fmla="*/ 193060 h 267856"/>
                <a:gd name="T12" fmla="*/ 276074 w 306027"/>
                <a:gd name="T13" fmla="*/ 180535 h 267856"/>
                <a:gd name="T14" fmla="*/ 48358 w 306027"/>
                <a:gd name="T15" fmla="*/ 246026 h 267856"/>
                <a:gd name="T16" fmla="*/ 296644 w 306027"/>
                <a:gd name="T17" fmla="*/ 200934 h 267856"/>
                <a:gd name="T18" fmla="*/ 273909 w 306027"/>
                <a:gd name="T19" fmla="*/ 202723 h 267856"/>
                <a:gd name="T20" fmla="*/ 168532 w 306027"/>
                <a:gd name="T21" fmla="*/ 230279 h 267856"/>
                <a:gd name="T22" fmla="*/ 123422 w 306027"/>
                <a:gd name="T23" fmla="*/ 222048 h 267856"/>
                <a:gd name="T24" fmla="*/ 198124 w 306027"/>
                <a:gd name="T25" fmla="*/ 217038 h 267856"/>
                <a:gd name="T26" fmla="*/ 206785 w 306027"/>
                <a:gd name="T27" fmla="*/ 208449 h 267856"/>
                <a:gd name="T28" fmla="*/ 194876 w 306027"/>
                <a:gd name="T29" fmla="*/ 192702 h 267856"/>
                <a:gd name="T30" fmla="*/ 48358 w 306027"/>
                <a:gd name="T31" fmla="*/ 171230 h 267856"/>
                <a:gd name="T32" fmla="*/ 9383 w 306027"/>
                <a:gd name="T33" fmla="*/ 244952 h 267856"/>
                <a:gd name="T34" fmla="*/ 38975 w 306027"/>
                <a:gd name="T35" fmla="*/ 171230 h 267856"/>
                <a:gd name="T36" fmla="*/ 4692 w 306027"/>
                <a:gd name="T37" fmla="*/ 161925 h 267856"/>
                <a:gd name="T38" fmla="*/ 136413 w 306027"/>
                <a:gd name="T39" fmla="*/ 175166 h 267856"/>
                <a:gd name="T40" fmla="*/ 210033 w 306027"/>
                <a:gd name="T41" fmla="*/ 189481 h 267856"/>
                <a:gd name="T42" fmla="*/ 249730 w 306027"/>
                <a:gd name="T43" fmla="*/ 179461 h 267856"/>
                <a:gd name="T44" fmla="*/ 287622 w 306027"/>
                <a:gd name="T45" fmla="*/ 184829 h 267856"/>
                <a:gd name="T46" fmla="*/ 300253 w 306027"/>
                <a:gd name="T47" fmla="*/ 189481 h 267856"/>
                <a:gd name="T48" fmla="*/ 294840 w 306027"/>
                <a:gd name="T49" fmla="*/ 218112 h 267856"/>
                <a:gd name="T50" fmla="*/ 42945 w 306027"/>
                <a:gd name="T51" fmla="*/ 253899 h 267856"/>
                <a:gd name="T52" fmla="*/ 0 w 306027"/>
                <a:gd name="T53" fmla="*/ 249247 h 267856"/>
                <a:gd name="T54" fmla="*/ 4692 w 306027"/>
                <a:gd name="T55" fmla="*/ 161925 h 267856"/>
                <a:gd name="T56" fmla="*/ 178636 w 306027"/>
                <a:gd name="T57" fmla="*/ 143471 h 267856"/>
                <a:gd name="T58" fmla="*/ 202455 w 306027"/>
                <a:gd name="T59" fmla="*/ 143471 h 267856"/>
                <a:gd name="T60" fmla="*/ 232769 w 306027"/>
                <a:gd name="T61" fmla="*/ 97330 h 267856"/>
                <a:gd name="T62" fmla="*/ 195237 w 306027"/>
                <a:gd name="T63" fmla="*/ 122563 h 267856"/>
                <a:gd name="T64" fmla="*/ 232769 w 306027"/>
                <a:gd name="T65" fmla="*/ 109586 h 267856"/>
                <a:gd name="T66" fmla="*/ 73259 w 306027"/>
                <a:gd name="T67" fmla="*/ 97330 h 267856"/>
                <a:gd name="T68" fmla="*/ 153014 w 306027"/>
                <a:gd name="T69" fmla="*/ 134099 h 267856"/>
                <a:gd name="T70" fmla="*/ 185854 w 306027"/>
                <a:gd name="T71" fmla="*/ 122563 h 267856"/>
                <a:gd name="T72" fmla="*/ 153014 w 306027"/>
                <a:gd name="T73" fmla="*/ 115354 h 267856"/>
                <a:gd name="T74" fmla="*/ 232769 w 306027"/>
                <a:gd name="T75" fmla="*/ 63805 h 267856"/>
                <a:gd name="T76" fmla="*/ 195237 w 306027"/>
                <a:gd name="T77" fmla="*/ 102376 h 267856"/>
                <a:gd name="T78" fmla="*/ 232769 w 306027"/>
                <a:gd name="T79" fmla="*/ 63805 h 267856"/>
                <a:gd name="T80" fmla="*/ 73259 w 306027"/>
                <a:gd name="T81" fmla="*/ 81829 h 267856"/>
                <a:gd name="T82" fmla="*/ 185854 w 306027"/>
                <a:gd name="T83" fmla="*/ 103818 h 267856"/>
                <a:gd name="T84" fmla="*/ 154096 w 306027"/>
                <a:gd name="T85" fmla="*/ 83271 h 267856"/>
                <a:gd name="T86" fmla="*/ 151931 w 306027"/>
                <a:gd name="T87" fmla="*/ 83271 h 267856"/>
                <a:gd name="T88" fmla="*/ 153014 w 306027"/>
                <a:gd name="T89" fmla="*/ 9373 h 267856"/>
                <a:gd name="T90" fmla="*/ 153014 w 306027"/>
                <a:gd name="T91" fmla="*/ 74259 h 267856"/>
                <a:gd name="T92" fmla="*/ 150127 w 306027"/>
                <a:gd name="T93" fmla="*/ 41455 h 267856"/>
                <a:gd name="T94" fmla="*/ 155901 w 306027"/>
                <a:gd name="T95" fmla="*/ 34246 h 267856"/>
                <a:gd name="T96" fmla="*/ 282209 w 306027"/>
                <a:gd name="T97" fmla="*/ 41816 h 267856"/>
                <a:gd name="T98" fmla="*/ 151931 w 306027"/>
                <a:gd name="T99" fmla="*/ 0 h 267856"/>
                <a:gd name="T100" fmla="*/ 302419 w 306027"/>
                <a:gd name="T101" fmla="*/ 37130 h 267856"/>
                <a:gd name="T102" fmla="*/ 302419 w 306027"/>
                <a:gd name="T103" fmla="*/ 46142 h 267856"/>
                <a:gd name="T104" fmla="*/ 242151 w 306027"/>
                <a:gd name="T105" fmla="*/ 109586 h 267856"/>
                <a:gd name="T106" fmla="*/ 211477 w 306027"/>
                <a:gd name="T107" fmla="*/ 143471 h 267856"/>
                <a:gd name="T108" fmla="*/ 169253 w 306027"/>
                <a:gd name="T109" fmla="*/ 143471 h 267856"/>
                <a:gd name="T110" fmla="*/ 153014 w 306027"/>
                <a:gd name="T111" fmla="*/ 143471 h 267856"/>
                <a:gd name="T112" fmla="*/ 64237 w 306027"/>
                <a:gd name="T113" fmla="*/ 61282 h 267856"/>
                <a:gd name="T114" fmla="*/ 0 w 306027"/>
                <a:gd name="T115" fmla="*/ 41816 h 267856"/>
                <a:gd name="T116" fmla="*/ 151931 w 306027"/>
                <a:gd name="T117" fmla="*/ 0 h 267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6027" h="267856">
                  <a:moveTo>
                    <a:pt x="24428" y="180975"/>
                  </a:moveTo>
                  <a:cubicBezTo>
                    <a:pt x="27295" y="180975"/>
                    <a:pt x="29805" y="183484"/>
                    <a:pt x="29805" y="186710"/>
                  </a:cubicBezTo>
                  <a:cubicBezTo>
                    <a:pt x="29805" y="189578"/>
                    <a:pt x="27295" y="191729"/>
                    <a:pt x="24428" y="191729"/>
                  </a:cubicBezTo>
                  <a:cubicBezTo>
                    <a:pt x="21201" y="191729"/>
                    <a:pt x="19050" y="189578"/>
                    <a:pt x="19050" y="186710"/>
                  </a:cubicBezTo>
                  <a:cubicBezTo>
                    <a:pt x="19050" y="183484"/>
                    <a:pt x="21201" y="180975"/>
                    <a:pt x="24428" y="180975"/>
                  </a:cubicBezTo>
                  <a:close/>
                  <a:moveTo>
                    <a:pt x="276074" y="180535"/>
                  </a:moveTo>
                  <a:cubicBezTo>
                    <a:pt x="273548" y="179461"/>
                    <a:pt x="262000" y="184113"/>
                    <a:pt x="253700" y="187692"/>
                  </a:cubicBezTo>
                  <a:cubicBezTo>
                    <a:pt x="243234" y="192344"/>
                    <a:pt x="230242" y="197713"/>
                    <a:pt x="215807" y="201649"/>
                  </a:cubicBezTo>
                  <a:cubicBezTo>
                    <a:pt x="216168" y="203797"/>
                    <a:pt x="216529" y="206302"/>
                    <a:pt x="216168" y="208807"/>
                  </a:cubicBezTo>
                  <a:cubicBezTo>
                    <a:pt x="215807" y="210238"/>
                    <a:pt x="215807" y="211670"/>
                    <a:pt x="215085" y="213101"/>
                  </a:cubicBezTo>
                  <a:cubicBezTo>
                    <a:pt x="239986" y="207017"/>
                    <a:pt x="257669" y="199502"/>
                    <a:pt x="270300" y="194492"/>
                  </a:cubicBezTo>
                  <a:cubicBezTo>
                    <a:pt x="271383" y="193776"/>
                    <a:pt x="272465" y="193418"/>
                    <a:pt x="273187" y="193060"/>
                  </a:cubicBezTo>
                  <a:cubicBezTo>
                    <a:pt x="275713" y="190913"/>
                    <a:pt x="278600" y="187334"/>
                    <a:pt x="278600" y="184829"/>
                  </a:cubicBezTo>
                  <a:cubicBezTo>
                    <a:pt x="278600" y="183755"/>
                    <a:pt x="278240" y="182324"/>
                    <a:pt x="276074" y="180535"/>
                  </a:cubicBezTo>
                  <a:close/>
                  <a:moveTo>
                    <a:pt x="48358" y="171230"/>
                  </a:moveTo>
                  <a:lnTo>
                    <a:pt x="48358" y="246026"/>
                  </a:lnTo>
                  <a:cubicBezTo>
                    <a:pt x="69289" y="252468"/>
                    <a:pt x="194154" y="285392"/>
                    <a:pt x="289427" y="210596"/>
                  </a:cubicBezTo>
                  <a:cubicBezTo>
                    <a:pt x="291231" y="209165"/>
                    <a:pt x="296284" y="204870"/>
                    <a:pt x="296644" y="200934"/>
                  </a:cubicBezTo>
                  <a:cubicBezTo>
                    <a:pt x="296644" y="200218"/>
                    <a:pt x="296284" y="198428"/>
                    <a:pt x="294479" y="196639"/>
                  </a:cubicBezTo>
                  <a:cubicBezTo>
                    <a:pt x="292314" y="194850"/>
                    <a:pt x="283292" y="198786"/>
                    <a:pt x="273909" y="202723"/>
                  </a:cubicBezTo>
                  <a:cubicBezTo>
                    <a:pt x="258391" y="209165"/>
                    <a:pt x="235295" y="219185"/>
                    <a:pt x="201011" y="225627"/>
                  </a:cubicBezTo>
                  <a:cubicBezTo>
                    <a:pt x="193072" y="228490"/>
                    <a:pt x="182245" y="230279"/>
                    <a:pt x="168532" y="230279"/>
                  </a:cubicBezTo>
                  <a:cubicBezTo>
                    <a:pt x="156983" y="230279"/>
                    <a:pt x="143270" y="229206"/>
                    <a:pt x="127391" y="227058"/>
                  </a:cubicBezTo>
                  <a:cubicBezTo>
                    <a:pt x="124865" y="226701"/>
                    <a:pt x="122700" y="224553"/>
                    <a:pt x="123422" y="222048"/>
                  </a:cubicBezTo>
                  <a:cubicBezTo>
                    <a:pt x="123422" y="219543"/>
                    <a:pt x="125948" y="217396"/>
                    <a:pt x="128474" y="217754"/>
                  </a:cubicBezTo>
                  <a:cubicBezTo>
                    <a:pt x="170336" y="223122"/>
                    <a:pt x="189463" y="220259"/>
                    <a:pt x="198124" y="217038"/>
                  </a:cubicBezTo>
                  <a:lnTo>
                    <a:pt x="198485" y="216680"/>
                  </a:lnTo>
                  <a:cubicBezTo>
                    <a:pt x="206785" y="213817"/>
                    <a:pt x="206785" y="209523"/>
                    <a:pt x="206785" y="208449"/>
                  </a:cubicBezTo>
                  <a:cubicBezTo>
                    <a:pt x="207146" y="202723"/>
                    <a:pt x="206063" y="198428"/>
                    <a:pt x="203537" y="195923"/>
                  </a:cubicBezTo>
                  <a:cubicBezTo>
                    <a:pt x="199928" y="192344"/>
                    <a:pt x="194876" y="192702"/>
                    <a:pt x="194876" y="192702"/>
                  </a:cubicBezTo>
                  <a:cubicBezTo>
                    <a:pt x="149405" y="193418"/>
                    <a:pt x="140744" y="188766"/>
                    <a:pt x="131361" y="183040"/>
                  </a:cubicBezTo>
                  <a:cubicBezTo>
                    <a:pt x="121978" y="177672"/>
                    <a:pt x="111512" y="171588"/>
                    <a:pt x="48358" y="171230"/>
                  </a:cubicBezTo>
                  <a:close/>
                  <a:moveTo>
                    <a:pt x="9383" y="171230"/>
                  </a:moveTo>
                  <a:lnTo>
                    <a:pt x="9383" y="244952"/>
                  </a:lnTo>
                  <a:lnTo>
                    <a:pt x="38975" y="244952"/>
                  </a:lnTo>
                  <a:lnTo>
                    <a:pt x="38975" y="171230"/>
                  </a:lnTo>
                  <a:lnTo>
                    <a:pt x="9383" y="171230"/>
                  </a:lnTo>
                  <a:close/>
                  <a:moveTo>
                    <a:pt x="4692" y="161925"/>
                  </a:moveTo>
                  <a:lnTo>
                    <a:pt x="43667" y="161925"/>
                  </a:lnTo>
                  <a:cubicBezTo>
                    <a:pt x="113678" y="161925"/>
                    <a:pt x="125587" y="169083"/>
                    <a:pt x="136413" y="175166"/>
                  </a:cubicBezTo>
                  <a:cubicBezTo>
                    <a:pt x="144353" y="180177"/>
                    <a:pt x="151570" y="184113"/>
                    <a:pt x="194154" y="183398"/>
                  </a:cubicBezTo>
                  <a:cubicBezTo>
                    <a:pt x="194515" y="183398"/>
                    <a:pt x="203537" y="183040"/>
                    <a:pt x="210033" y="189481"/>
                  </a:cubicBezTo>
                  <a:cubicBezTo>
                    <a:pt x="211116" y="190555"/>
                    <a:pt x="211837" y="191629"/>
                    <a:pt x="212920" y="193060"/>
                  </a:cubicBezTo>
                  <a:cubicBezTo>
                    <a:pt x="226994" y="188766"/>
                    <a:pt x="239625" y="183755"/>
                    <a:pt x="249730" y="179461"/>
                  </a:cubicBezTo>
                  <a:cubicBezTo>
                    <a:pt x="265609" y="172661"/>
                    <a:pt x="275352" y="168725"/>
                    <a:pt x="281487" y="173377"/>
                  </a:cubicBezTo>
                  <a:cubicBezTo>
                    <a:pt x="286901" y="177314"/>
                    <a:pt x="287622" y="181608"/>
                    <a:pt x="287622" y="184829"/>
                  </a:cubicBezTo>
                  <a:cubicBezTo>
                    <a:pt x="287622" y="185903"/>
                    <a:pt x="287622" y="186976"/>
                    <a:pt x="287262" y="187692"/>
                  </a:cubicBezTo>
                  <a:cubicBezTo>
                    <a:pt x="292675" y="186618"/>
                    <a:pt x="297005" y="186976"/>
                    <a:pt x="300253" y="189481"/>
                  </a:cubicBezTo>
                  <a:cubicBezTo>
                    <a:pt x="305306" y="193776"/>
                    <a:pt x="306027" y="198428"/>
                    <a:pt x="306027" y="201291"/>
                  </a:cubicBezTo>
                  <a:cubicBezTo>
                    <a:pt x="305666" y="210596"/>
                    <a:pt x="295923" y="217396"/>
                    <a:pt x="294840" y="218112"/>
                  </a:cubicBezTo>
                  <a:cubicBezTo>
                    <a:pt x="245038" y="257478"/>
                    <a:pt x="186937" y="267856"/>
                    <a:pt x="139300" y="267856"/>
                  </a:cubicBezTo>
                  <a:cubicBezTo>
                    <a:pt x="88416" y="267856"/>
                    <a:pt x="48719" y="255689"/>
                    <a:pt x="42945" y="253899"/>
                  </a:cubicBezTo>
                  <a:lnTo>
                    <a:pt x="4692" y="253899"/>
                  </a:lnTo>
                  <a:cubicBezTo>
                    <a:pt x="2166" y="253899"/>
                    <a:pt x="0" y="252110"/>
                    <a:pt x="0" y="249247"/>
                  </a:cubicBezTo>
                  <a:lnTo>
                    <a:pt x="0" y="166577"/>
                  </a:lnTo>
                  <a:cubicBezTo>
                    <a:pt x="0" y="164072"/>
                    <a:pt x="2166" y="161925"/>
                    <a:pt x="4692" y="161925"/>
                  </a:cubicBezTo>
                  <a:close/>
                  <a:moveTo>
                    <a:pt x="190545" y="131575"/>
                  </a:moveTo>
                  <a:cubicBezTo>
                    <a:pt x="184050" y="131575"/>
                    <a:pt x="178636" y="136983"/>
                    <a:pt x="178636" y="143471"/>
                  </a:cubicBezTo>
                  <a:cubicBezTo>
                    <a:pt x="178636" y="150320"/>
                    <a:pt x="184050" y="155367"/>
                    <a:pt x="190545" y="155367"/>
                  </a:cubicBezTo>
                  <a:cubicBezTo>
                    <a:pt x="197041" y="155367"/>
                    <a:pt x="202455" y="150320"/>
                    <a:pt x="202455" y="143471"/>
                  </a:cubicBezTo>
                  <a:cubicBezTo>
                    <a:pt x="202455" y="136983"/>
                    <a:pt x="197041" y="131575"/>
                    <a:pt x="190545" y="131575"/>
                  </a:cubicBezTo>
                  <a:close/>
                  <a:moveTo>
                    <a:pt x="232769" y="97330"/>
                  </a:moveTo>
                  <a:cubicBezTo>
                    <a:pt x="224107" y="103818"/>
                    <a:pt x="210755" y="108505"/>
                    <a:pt x="195237" y="111749"/>
                  </a:cubicBezTo>
                  <a:lnTo>
                    <a:pt x="195237" y="122563"/>
                  </a:lnTo>
                  <a:cubicBezTo>
                    <a:pt x="198846" y="123645"/>
                    <a:pt x="202094" y="125447"/>
                    <a:pt x="204620" y="127971"/>
                  </a:cubicBezTo>
                  <a:cubicBezTo>
                    <a:pt x="221942" y="122924"/>
                    <a:pt x="232769" y="116075"/>
                    <a:pt x="232769" y="109586"/>
                  </a:cubicBezTo>
                  <a:lnTo>
                    <a:pt x="232769" y="97330"/>
                  </a:lnTo>
                  <a:close/>
                  <a:moveTo>
                    <a:pt x="73259" y="97330"/>
                  </a:moveTo>
                  <a:lnTo>
                    <a:pt x="73259" y="109586"/>
                  </a:lnTo>
                  <a:cubicBezTo>
                    <a:pt x="73259" y="121121"/>
                    <a:pt x="107543" y="134099"/>
                    <a:pt x="153014" y="134099"/>
                  </a:cubicBezTo>
                  <a:cubicBezTo>
                    <a:pt x="159871" y="134099"/>
                    <a:pt x="166006" y="133738"/>
                    <a:pt x="172140" y="133378"/>
                  </a:cubicBezTo>
                  <a:cubicBezTo>
                    <a:pt x="175028" y="127971"/>
                    <a:pt x="180080" y="124005"/>
                    <a:pt x="185854" y="122563"/>
                  </a:cubicBezTo>
                  <a:lnTo>
                    <a:pt x="185854" y="113191"/>
                  </a:lnTo>
                  <a:cubicBezTo>
                    <a:pt x="175028" y="114993"/>
                    <a:pt x="163840" y="115354"/>
                    <a:pt x="153014" y="115354"/>
                  </a:cubicBezTo>
                  <a:cubicBezTo>
                    <a:pt x="121617" y="115354"/>
                    <a:pt x="89138" y="109586"/>
                    <a:pt x="73259" y="97330"/>
                  </a:cubicBezTo>
                  <a:close/>
                  <a:moveTo>
                    <a:pt x="232769" y="63805"/>
                  </a:moveTo>
                  <a:lnTo>
                    <a:pt x="195237" y="73178"/>
                  </a:lnTo>
                  <a:lnTo>
                    <a:pt x="195237" y="102376"/>
                  </a:lnTo>
                  <a:cubicBezTo>
                    <a:pt x="217972" y="97690"/>
                    <a:pt x="232769" y="89399"/>
                    <a:pt x="232769" y="81829"/>
                  </a:cubicBezTo>
                  <a:lnTo>
                    <a:pt x="232769" y="63805"/>
                  </a:lnTo>
                  <a:close/>
                  <a:moveTo>
                    <a:pt x="73259" y="63805"/>
                  </a:moveTo>
                  <a:lnTo>
                    <a:pt x="73259" y="81829"/>
                  </a:lnTo>
                  <a:cubicBezTo>
                    <a:pt x="73259" y="93364"/>
                    <a:pt x="107543" y="106342"/>
                    <a:pt x="153014" y="106342"/>
                  </a:cubicBezTo>
                  <a:cubicBezTo>
                    <a:pt x="164923" y="106342"/>
                    <a:pt x="176110" y="105260"/>
                    <a:pt x="185854" y="103818"/>
                  </a:cubicBezTo>
                  <a:lnTo>
                    <a:pt x="185854" y="75340"/>
                  </a:lnTo>
                  <a:lnTo>
                    <a:pt x="154096" y="83271"/>
                  </a:lnTo>
                  <a:cubicBezTo>
                    <a:pt x="153736" y="83271"/>
                    <a:pt x="153375" y="83271"/>
                    <a:pt x="153014" y="83271"/>
                  </a:cubicBezTo>
                  <a:cubicBezTo>
                    <a:pt x="152653" y="83271"/>
                    <a:pt x="152292" y="83271"/>
                    <a:pt x="151931" y="83271"/>
                  </a:cubicBezTo>
                  <a:lnTo>
                    <a:pt x="73259" y="63805"/>
                  </a:lnTo>
                  <a:close/>
                  <a:moveTo>
                    <a:pt x="153014" y="9373"/>
                  </a:moveTo>
                  <a:lnTo>
                    <a:pt x="23818" y="41816"/>
                  </a:lnTo>
                  <a:lnTo>
                    <a:pt x="153014" y="74259"/>
                  </a:lnTo>
                  <a:lnTo>
                    <a:pt x="180441" y="67049"/>
                  </a:lnTo>
                  <a:lnTo>
                    <a:pt x="150127" y="41455"/>
                  </a:lnTo>
                  <a:cubicBezTo>
                    <a:pt x="147961" y="39653"/>
                    <a:pt x="147961" y="36769"/>
                    <a:pt x="149405" y="34606"/>
                  </a:cubicBezTo>
                  <a:cubicBezTo>
                    <a:pt x="151209" y="32804"/>
                    <a:pt x="154096" y="32443"/>
                    <a:pt x="155901" y="34246"/>
                  </a:cubicBezTo>
                  <a:lnTo>
                    <a:pt x="191628" y="64166"/>
                  </a:lnTo>
                  <a:lnTo>
                    <a:pt x="282209" y="41816"/>
                  </a:lnTo>
                  <a:lnTo>
                    <a:pt x="153014" y="9373"/>
                  </a:lnTo>
                  <a:close/>
                  <a:moveTo>
                    <a:pt x="151931" y="0"/>
                  </a:moveTo>
                  <a:cubicBezTo>
                    <a:pt x="152653" y="0"/>
                    <a:pt x="153375" y="0"/>
                    <a:pt x="154096" y="0"/>
                  </a:cubicBezTo>
                  <a:lnTo>
                    <a:pt x="302419" y="37130"/>
                  </a:lnTo>
                  <a:cubicBezTo>
                    <a:pt x="304584" y="37851"/>
                    <a:pt x="306027" y="39653"/>
                    <a:pt x="306027" y="41816"/>
                  </a:cubicBezTo>
                  <a:cubicBezTo>
                    <a:pt x="306027" y="43979"/>
                    <a:pt x="304584" y="45781"/>
                    <a:pt x="302419" y="46142"/>
                  </a:cubicBezTo>
                  <a:lnTo>
                    <a:pt x="242151" y="61282"/>
                  </a:lnTo>
                  <a:lnTo>
                    <a:pt x="242151" y="109586"/>
                  </a:lnTo>
                  <a:cubicBezTo>
                    <a:pt x="242151" y="121482"/>
                    <a:pt x="228799" y="130133"/>
                    <a:pt x="210394" y="135901"/>
                  </a:cubicBezTo>
                  <a:cubicBezTo>
                    <a:pt x="211116" y="138064"/>
                    <a:pt x="211477" y="140587"/>
                    <a:pt x="211477" y="143471"/>
                  </a:cubicBezTo>
                  <a:cubicBezTo>
                    <a:pt x="211477" y="155007"/>
                    <a:pt x="202094" y="164740"/>
                    <a:pt x="190545" y="164740"/>
                  </a:cubicBezTo>
                  <a:cubicBezTo>
                    <a:pt x="178636" y="164740"/>
                    <a:pt x="169253" y="155007"/>
                    <a:pt x="169253" y="143471"/>
                  </a:cubicBezTo>
                  <a:lnTo>
                    <a:pt x="169253" y="143111"/>
                  </a:lnTo>
                  <a:cubicBezTo>
                    <a:pt x="163840" y="143111"/>
                    <a:pt x="158427" y="143471"/>
                    <a:pt x="153014" y="143471"/>
                  </a:cubicBezTo>
                  <a:cubicBezTo>
                    <a:pt x="110069" y="143471"/>
                    <a:pt x="64237" y="131575"/>
                    <a:pt x="64237" y="109586"/>
                  </a:cubicBezTo>
                  <a:lnTo>
                    <a:pt x="64237" y="61282"/>
                  </a:lnTo>
                  <a:lnTo>
                    <a:pt x="3609" y="46142"/>
                  </a:lnTo>
                  <a:cubicBezTo>
                    <a:pt x="1444" y="45781"/>
                    <a:pt x="0" y="43979"/>
                    <a:pt x="0" y="41816"/>
                  </a:cubicBezTo>
                  <a:cubicBezTo>
                    <a:pt x="0" y="39653"/>
                    <a:pt x="1444" y="37851"/>
                    <a:pt x="3609" y="37130"/>
                  </a:cubicBezTo>
                  <a:lnTo>
                    <a:pt x="1519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759">
              <a:extLst>
                <a:ext uri="{FF2B5EF4-FFF2-40B4-BE49-F238E27FC236}">
                  <a16:creationId xmlns:a16="http://schemas.microsoft.com/office/drawing/2014/main" id="{A6C476B9-BCF0-7547-B368-DA50F3B0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6175" y="6466978"/>
              <a:ext cx="802650" cy="585265"/>
            </a:xfrm>
            <a:custGeom>
              <a:avLst/>
              <a:gdLst>
                <a:gd name="T0" fmla="*/ 29833 w 304441"/>
                <a:gd name="T1" fmla="*/ 184188 h 221888"/>
                <a:gd name="T2" fmla="*/ 129037 w 304441"/>
                <a:gd name="T3" fmla="*/ 198325 h 221888"/>
                <a:gd name="T4" fmla="*/ 143055 w 304441"/>
                <a:gd name="T5" fmla="*/ 212463 h 221888"/>
                <a:gd name="T6" fmla="*/ 170731 w 304441"/>
                <a:gd name="T7" fmla="*/ 203038 h 221888"/>
                <a:gd name="T8" fmla="*/ 281077 w 304441"/>
                <a:gd name="T9" fmla="*/ 198325 h 221888"/>
                <a:gd name="T10" fmla="*/ 155635 w 304441"/>
                <a:gd name="T11" fmla="*/ 192888 h 221888"/>
                <a:gd name="T12" fmla="*/ 80962 w 304441"/>
                <a:gd name="T13" fmla="*/ 171681 h 221888"/>
                <a:gd name="T14" fmla="*/ 43851 w 304441"/>
                <a:gd name="T15" fmla="*/ 169688 h 221888"/>
                <a:gd name="T16" fmla="*/ 51758 w 304441"/>
                <a:gd name="T17" fmla="*/ 148663 h 221888"/>
                <a:gd name="T18" fmla="*/ 153119 w 304441"/>
                <a:gd name="T19" fmla="*/ 182013 h 221888"/>
                <a:gd name="T20" fmla="*/ 282156 w 304441"/>
                <a:gd name="T21" fmla="*/ 178388 h 221888"/>
                <a:gd name="T22" fmla="*/ 299768 w 304441"/>
                <a:gd name="T23" fmla="*/ 198325 h 221888"/>
                <a:gd name="T24" fmla="*/ 299768 w 304441"/>
                <a:gd name="T25" fmla="*/ 207750 h 221888"/>
                <a:gd name="T26" fmla="*/ 161386 w 304441"/>
                <a:gd name="T27" fmla="*/ 221888 h 221888"/>
                <a:gd name="T28" fmla="*/ 125083 w 304441"/>
                <a:gd name="T29" fmla="*/ 207750 h 221888"/>
                <a:gd name="T30" fmla="*/ 0 w 304441"/>
                <a:gd name="T31" fmla="*/ 203038 h 221888"/>
                <a:gd name="T32" fmla="*/ 13299 w 304441"/>
                <a:gd name="T33" fmla="*/ 198325 h 221888"/>
                <a:gd name="T34" fmla="*/ 24801 w 304441"/>
                <a:gd name="T35" fmla="*/ 176213 h 221888"/>
                <a:gd name="T36" fmla="*/ 44210 w 304441"/>
                <a:gd name="T37" fmla="*/ 143225 h 221888"/>
                <a:gd name="T38" fmla="*/ 180542 w 304441"/>
                <a:gd name="T39" fmla="*/ 8980 h 221888"/>
                <a:gd name="T40" fmla="*/ 179463 w 304441"/>
                <a:gd name="T41" fmla="*/ 76513 h 221888"/>
                <a:gd name="T42" fmla="*/ 216143 w 304441"/>
                <a:gd name="T43" fmla="*/ 99144 h 221888"/>
                <a:gd name="T44" fmla="*/ 258577 w 304441"/>
                <a:gd name="T45" fmla="*/ 81183 h 221888"/>
                <a:gd name="T46" fmla="*/ 240597 w 304441"/>
                <a:gd name="T47" fmla="*/ 60708 h 221888"/>
                <a:gd name="T48" fmla="*/ 242755 w 304441"/>
                <a:gd name="T49" fmla="*/ 49213 h 221888"/>
                <a:gd name="T50" fmla="*/ 217941 w 304441"/>
                <a:gd name="T51" fmla="*/ 38436 h 221888"/>
                <a:gd name="T52" fmla="*/ 210389 w 304441"/>
                <a:gd name="T53" fmla="*/ 35562 h 221888"/>
                <a:gd name="T54" fmla="*/ 180542 w 304441"/>
                <a:gd name="T55" fmla="*/ 0 h 221888"/>
                <a:gd name="T56" fmla="*/ 228010 w 304441"/>
                <a:gd name="T57" fmla="*/ 25145 h 221888"/>
                <a:gd name="T58" fmla="*/ 251026 w 304441"/>
                <a:gd name="T59" fmla="*/ 55679 h 221888"/>
                <a:gd name="T60" fmla="*/ 240237 w 304441"/>
                <a:gd name="T61" fmla="*/ 108483 h 221888"/>
                <a:gd name="T62" fmla="*/ 221897 w 304441"/>
                <a:gd name="T63" fmla="*/ 119260 h 221888"/>
                <a:gd name="T64" fmla="*/ 208591 w 304441"/>
                <a:gd name="T65" fmla="*/ 147279 h 221888"/>
                <a:gd name="T66" fmla="*/ 204995 w 304441"/>
                <a:gd name="T67" fmla="*/ 139376 h 221888"/>
                <a:gd name="T68" fmla="*/ 174788 w 304441"/>
                <a:gd name="T69" fmla="*/ 89086 h 221888"/>
                <a:gd name="T70" fmla="*/ 169394 w 304441"/>
                <a:gd name="T71" fmla="*/ 83697 h 221888"/>
                <a:gd name="T72" fmla="*/ 132353 w 304441"/>
                <a:gd name="T73" fmla="*/ 38795 h 221888"/>
                <a:gd name="T74" fmla="*/ 91717 w 304441"/>
                <a:gd name="T75" fmla="*/ 75435 h 221888"/>
                <a:gd name="T76" fmla="*/ 74456 w 304441"/>
                <a:gd name="T77" fmla="*/ 69688 h 221888"/>
                <a:gd name="T78" fmla="*/ 57914 w 304441"/>
                <a:gd name="T79" fmla="*/ 97707 h 221888"/>
                <a:gd name="T80" fmla="*/ 54677 w 304441"/>
                <a:gd name="T81" fmla="*/ 104532 h 221888"/>
                <a:gd name="T82" fmla="*/ 31662 w 304441"/>
                <a:gd name="T83" fmla="*/ 131833 h 221888"/>
                <a:gd name="T84" fmla="*/ 47485 w 304441"/>
                <a:gd name="T85" fmla="*/ 96988 h 221888"/>
                <a:gd name="T86" fmla="*/ 74456 w 304441"/>
                <a:gd name="T87" fmla="*/ 60348 h 221888"/>
                <a:gd name="T88" fmla="*/ 132353 w 304441"/>
                <a:gd name="T89" fmla="*/ 29456 h 221888"/>
                <a:gd name="T90" fmla="*/ 180542 w 304441"/>
                <a:gd name="T91" fmla="*/ 0 h 22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441" h="221888">
                  <a:moveTo>
                    <a:pt x="80962" y="171681"/>
                  </a:moveTo>
                  <a:cubicBezTo>
                    <a:pt x="56970" y="173947"/>
                    <a:pt x="35764" y="181831"/>
                    <a:pt x="29833" y="184188"/>
                  </a:cubicBezTo>
                  <a:lnTo>
                    <a:pt x="23363" y="198325"/>
                  </a:lnTo>
                  <a:lnTo>
                    <a:pt x="129037" y="198325"/>
                  </a:lnTo>
                  <a:cubicBezTo>
                    <a:pt x="131553" y="198325"/>
                    <a:pt x="133709" y="200500"/>
                    <a:pt x="133709" y="203038"/>
                  </a:cubicBezTo>
                  <a:cubicBezTo>
                    <a:pt x="133709" y="208113"/>
                    <a:pt x="138023" y="212463"/>
                    <a:pt x="143055" y="212463"/>
                  </a:cubicBezTo>
                  <a:lnTo>
                    <a:pt x="161386" y="212463"/>
                  </a:lnTo>
                  <a:cubicBezTo>
                    <a:pt x="166418" y="212463"/>
                    <a:pt x="170731" y="208113"/>
                    <a:pt x="170731" y="203038"/>
                  </a:cubicBezTo>
                  <a:cubicBezTo>
                    <a:pt x="170731" y="200500"/>
                    <a:pt x="172888" y="198325"/>
                    <a:pt x="175404" y="198325"/>
                  </a:cubicBezTo>
                  <a:lnTo>
                    <a:pt x="281077" y="198325"/>
                  </a:lnTo>
                  <a:lnTo>
                    <a:pt x="274608" y="184188"/>
                  </a:lnTo>
                  <a:cubicBezTo>
                    <a:pt x="262746" y="179475"/>
                    <a:pt x="189781" y="152650"/>
                    <a:pt x="155635" y="192888"/>
                  </a:cubicBezTo>
                  <a:cubicBezTo>
                    <a:pt x="153838" y="194700"/>
                    <a:pt x="150243" y="194700"/>
                    <a:pt x="148806" y="192888"/>
                  </a:cubicBezTo>
                  <a:cubicBezTo>
                    <a:pt x="131733" y="172769"/>
                    <a:pt x="104955" y="169416"/>
                    <a:pt x="80962" y="171681"/>
                  </a:cubicBezTo>
                  <a:close/>
                  <a:moveTo>
                    <a:pt x="51758" y="148663"/>
                  </a:moveTo>
                  <a:lnTo>
                    <a:pt x="43851" y="169688"/>
                  </a:lnTo>
                  <a:cubicBezTo>
                    <a:pt x="65058" y="163163"/>
                    <a:pt x="99923" y="156275"/>
                    <a:pt x="129037" y="167875"/>
                  </a:cubicBezTo>
                  <a:cubicBezTo>
                    <a:pt x="114300" y="155550"/>
                    <a:pt x="89858" y="143950"/>
                    <a:pt x="51758" y="148663"/>
                  </a:cubicBezTo>
                  <a:close/>
                  <a:moveTo>
                    <a:pt x="47805" y="139963"/>
                  </a:moveTo>
                  <a:cubicBezTo>
                    <a:pt x="113941" y="130175"/>
                    <a:pt x="144133" y="167150"/>
                    <a:pt x="153119" y="182013"/>
                  </a:cubicBezTo>
                  <a:cubicBezTo>
                    <a:pt x="196251" y="140688"/>
                    <a:pt x="276405" y="174400"/>
                    <a:pt x="279640" y="176213"/>
                  </a:cubicBezTo>
                  <a:cubicBezTo>
                    <a:pt x="280718" y="176575"/>
                    <a:pt x="281437" y="177663"/>
                    <a:pt x="282156" y="178388"/>
                  </a:cubicBezTo>
                  <a:lnTo>
                    <a:pt x="291141" y="198325"/>
                  </a:lnTo>
                  <a:lnTo>
                    <a:pt x="299768" y="198325"/>
                  </a:lnTo>
                  <a:cubicBezTo>
                    <a:pt x="302643" y="198325"/>
                    <a:pt x="304441" y="200500"/>
                    <a:pt x="304441" y="203038"/>
                  </a:cubicBezTo>
                  <a:cubicBezTo>
                    <a:pt x="304441" y="205575"/>
                    <a:pt x="302643" y="207750"/>
                    <a:pt x="299768" y="207750"/>
                  </a:cubicBezTo>
                  <a:lnTo>
                    <a:pt x="179358" y="207750"/>
                  </a:lnTo>
                  <a:cubicBezTo>
                    <a:pt x="177201" y="215725"/>
                    <a:pt x="170012" y="221888"/>
                    <a:pt x="161386" y="221888"/>
                  </a:cubicBezTo>
                  <a:lnTo>
                    <a:pt x="143055" y="221888"/>
                  </a:lnTo>
                  <a:cubicBezTo>
                    <a:pt x="134428" y="221888"/>
                    <a:pt x="127240" y="215725"/>
                    <a:pt x="125083" y="207750"/>
                  </a:cubicBezTo>
                  <a:lnTo>
                    <a:pt x="4673" y="207750"/>
                  </a:lnTo>
                  <a:cubicBezTo>
                    <a:pt x="1797" y="207750"/>
                    <a:pt x="0" y="205575"/>
                    <a:pt x="0" y="203038"/>
                  </a:cubicBezTo>
                  <a:cubicBezTo>
                    <a:pt x="0" y="200500"/>
                    <a:pt x="1797" y="198325"/>
                    <a:pt x="4673" y="198325"/>
                  </a:cubicBezTo>
                  <a:lnTo>
                    <a:pt x="13299" y="198325"/>
                  </a:lnTo>
                  <a:lnTo>
                    <a:pt x="22285" y="178388"/>
                  </a:lnTo>
                  <a:cubicBezTo>
                    <a:pt x="23004" y="177663"/>
                    <a:pt x="23723" y="176575"/>
                    <a:pt x="24801" y="176213"/>
                  </a:cubicBezTo>
                  <a:cubicBezTo>
                    <a:pt x="25160" y="175850"/>
                    <a:pt x="28395" y="174763"/>
                    <a:pt x="32708" y="172950"/>
                  </a:cubicBezTo>
                  <a:lnTo>
                    <a:pt x="44210" y="143225"/>
                  </a:lnTo>
                  <a:cubicBezTo>
                    <a:pt x="44570" y="141413"/>
                    <a:pt x="46008" y="140325"/>
                    <a:pt x="47805" y="139963"/>
                  </a:cubicBezTo>
                  <a:close/>
                  <a:moveTo>
                    <a:pt x="180542" y="8980"/>
                  </a:moveTo>
                  <a:cubicBezTo>
                    <a:pt x="165797" y="8980"/>
                    <a:pt x="153571" y="19757"/>
                    <a:pt x="150694" y="33407"/>
                  </a:cubicBezTo>
                  <a:cubicBezTo>
                    <a:pt x="167595" y="40591"/>
                    <a:pt x="179463" y="57115"/>
                    <a:pt x="179463" y="76513"/>
                  </a:cubicBezTo>
                  <a:cubicBezTo>
                    <a:pt x="179463" y="77591"/>
                    <a:pt x="179463" y="78309"/>
                    <a:pt x="179463" y="79028"/>
                  </a:cubicBezTo>
                  <a:cubicBezTo>
                    <a:pt x="195286" y="78309"/>
                    <a:pt x="208951" y="86571"/>
                    <a:pt x="216143" y="99144"/>
                  </a:cubicBezTo>
                  <a:lnTo>
                    <a:pt x="240237" y="99144"/>
                  </a:lnTo>
                  <a:cubicBezTo>
                    <a:pt x="250666" y="99144"/>
                    <a:pt x="258577" y="91241"/>
                    <a:pt x="258577" y="81183"/>
                  </a:cubicBezTo>
                  <a:cubicBezTo>
                    <a:pt x="258577" y="72202"/>
                    <a:pt x="252464" y="64659"/>
                    <a:pt x="243833" y="63222"/>
                  </a:cubicBezTo>
                  <a:cubicBezTo>
                    <a:pt x="242395" y="62863"/>
                    <a:pt x="241316" y="62144"/>
                    <a:pt x="240597" y="60708"/>
                  </a:cubicBezTo>
                  <a:cubicBezTo>
                    <a:pt x="239878" y="59271"/>
                    <a:pt x="239878" y="57834"/>
                    <a:pt x="240597" y="56397"/>
                  </a:cubicBezTo>
                  <a:cubicBezTo>
                    <a:pt x="242035" y="54242"/>
                    <a:pt x="242755" y="51727"/>
                    <a:pt x="242755" y="49213"/>
                  </a:cubicBezTo>
                  <a:cubicBezTo>
                    <a:pt x="242755" y="41310"/>
                    <a:pt x="236281" y="34485"/>
                    <a:pt x="228010" y="34485"/>
                  </a:cubicBezTo>
                  <a:cubicBezTo>
                    <a:pt x="224414" y="34485"/>
                    <a:pt x="220818" y="35922"/>
                    <a:pt x="217941" y="38436"/>
                  </a:cubicBezTo>
                  <a:cubicBezTo>
                    <a:pt x="216862" y="39514"/>
                    <a:pt x="215064" y="39873"/>
                    <a:pt x="213266" y="39155"/>
                  </a:cubicBezTo>
                  <a:cubicBezTo>
                    <a:pt x="211828" y="38795"/>
                    <a:pt x="210749" y="37358"/>
                    <a:pt x="210389" y="35562"/>
                  </a:cubicBezTo>
                  <a:cubicBezTo>
                    <a:pt x="208591" y="20475"/>
                    <a:pt x="195645" y="8980"/>
                    <a:pt x="180542" y="8980"/>
                  </a:cubicBezTo>
                  <a:close/>
                  <a:moveTo>
                    <a:pt x="180542" y="0"/>
                  </a:moveTo>
                  <a:cubicBezTo>
                    <a:pt x="197803" y="0"/>
                    <a:pt x="212907" y="11495"/>
                    <a:pt x="217941" y="27660"/>
                  </a:cubicBezTo>
                  <a:cubicBezTo>
                    <a:pt x="221178" y="25864"/>
                    <a:pt x="224414" y="25145"/>
                    <a:pt x="228010" y="25145"/>
                  </a:cubicBezTo>
                  <a:cubicBezTo>
                    <a:pt x="241316" y="25145"/>
                    <a:pt x="252104" y="35922"/>
                    <a:pt x="252104" y="49213"/>
                  </a:cubicBezTo>
                  <a:cubicBezTo>
                    <a:pt x="252104" y="51368"/>
                    <a:pt x="251385" y="53523"/>
                    <a:pt x="251026" y="55679"/>
                  </a:cubicBezTo>
                  <a:cubicBezTo>
                    <a:pt x="261095" y="59989"/>
                    <a:pt x="267927" y="70047"/>
                    <a:pt x="267927" y="81183"/>
                  </a:cubicBezTo>
                  <a:cubicBezTo>
                    <a:pt x="267927" y="96270"/>
                    <a:pt x="255701" y="108483"/>
                    <a:pt x="240237" y="108483"/>
                  </a:cubicBezTo>
                  <a:lnTo>
                    <a:pt x="220459" y="108483"/>
                  </a:lnTo>
                  <a:cubicBezTo>
                    <a:pt x="221178" y="112075"/>
                    <a:pt x="221897" y="115668"/>
                    <a:pt x="221897" y="119260"/>
                  </a:cubicBezTo>
                  <a:cubicBezTo>
                    <a:pt x="221897" y="128959"/>
                    <a:pt x="218301" y="138298"/>
                    <a:pt x="212187" y="145483"/>
                  </a:cubicBezTo>
                  <a:cubicBezTo>
                    <a:pt x="211109" y="146560"/>
                    <a:pt x="210030" y="147279"/>
                    <a:pt x="208591" y="147279"/>
                  </a:cubicBezTo>
                  <a:cubicBezTo>
                    <a:pt x="207512" y="147279"/>
                    <a:pt x="206434" y="146560"/>
                    <a:pt x="205714" y="146201"/>
                  </a:cubicBezTo>
                  <a:cubicBezTo>
                    <a:pt x="203557" y="144405"/>
                    <a:pt x="203557" y="141531"/>
                    <a:pt x="204995" y="139376"/>
                  </a:cubicBezTo>
                  <a:cubicBezTo>
                    <a:pt x="210030" y="133629"/>
                    <a:pt x="212547" y="126803"/>
                    <a:pt x="212547" y="119260"/>
                  </a:cubicBezTo>
                  <a:cubicBezTo>
                    <a:pt x="212547" y="100221"/>
                    <a:pt x="194926" y="84775"/>
                    <a:pt x="174788" y="89086"/>
                  </a:cubicBezTo>
                  <a:cubicBezTo>
                    <a:pt x="173349" y="89445"/>
                    <a:pt x="171911" y="88726"/>
                    <a:pt x="170832" y="87649"/>
                  </a:cubicBezTo>
                  <a:cubicBezTo>
                    <a:pt x="169753" y="86571"/>
                    <a:pt x="169034" y="85134"/>
                    <a:pt x="169394" y="83697"/>
                  </a:cubicBezTo>
                  <a:cubicBezTo>
                    <a:pt x="169753" y="81183"/>
                    <a:pt x="170113" y="79028"/>
                    <a:pt x="170113" y="76513"/>
                  </a:cubicBezTo>
                  <a:cubicBezTo>
                    <a:pt x="170113" y="55679"/>
                    <a:pt x="153211" y="38795"/>
                    <a:pt x="132353" y="38795"/>
                  </a:cubicBezTo>
                  <a:cubicBezTo>
                    <a:pt x="113294" y="38795"/>
                    <a:pt x="97111" y="53164"/>
                    <a:pt x="94954" y="71843"/>
                  </a:cubicBezTo>
                  <a:cubicBezTo>
                    <a:pt x="94594" y="73639"/>
                    <a:pt x="93515" y="75076"/>
                    <a:pt x="91717" y="75435"/>
                  </a:cubicBezTo>
                  <a:cubicBezTo>
                    <a:pt x="90279" y="75795"/>
                    <a:pt x="88121" y="75795"/>
                    <a:pt x="87042" y="74717"/>
                  </a:cubicBezTo>
                  <a:cubicBezTo>
                    <a:pt x="83806" y="71484"/>
                    <a:pt x="79131" y="69688"/>
                    <a:pt x="74456" y="69688"/>
                  </a:cubicBezTo>
                  <a:cubicBezTo>
                    <a:pt x="64027" y="69688"/>
                    <a:pt x="55396" y="78309"/>
                    <a:pt x="55396" y="88726"/>
                  </a:cubicBezTo>
                  <a:cubicBezTo>
                    <a:pt x="55396" y="91959"/>
                    <a:pt x="56475" y="94833"/>
                    <a:pt x="57914" y="97707"/>
                  </a:cubicBezTo>
                  <a:cubicBezTo>
                    <a:pt x="58633" y="99144"/>
                    <a:pt x="58633" y="100581"/>
                    <a:pt x="57914" y="102017"/>
                  </a:cubicBezTo>
                  <a:cubicBezTo>
                    <a:pt x="57554" y="103454"/>
                    <a:pt x="56116" y="104532"/>
                    <a:pt x="54677" y="104532"/>
                  </a:cubicBezTo>
                  <a:cubicBezTo>
                    <a:pt x="43889" y="106687"/>
                    <a:pt x="35977" y="116386"/>
                    <a:pt x="35977" y="127163"/>
                  </a:cubicBezTo>
                  <a:cubicBezTo>
                    <a:pt x="35977" y="130036"/>
                    <a:pt x="34179" y="131833"/>
                    <a:pt x="31662" y="131833"/>
                  </a:cubicBezTo>
                  <a:cubicBezTo>
                    <a:pt x="28785" y="131833"/>
                    <a:pt x="26987" y="130036"/>
                    <a:pt x="26987" y="127163"/>
                  </a:cubicBezTo>
                  <a:cubicBezTo>
                    <a:pt x="26987" y="113872"/>
                    <a:pt x="35258" y="102017"/>
                    <a:pt x="47485" y="96988"/>
                  </a:cubicBezTo>
                  <a:cubicBezTo>
                    <a:pt x="46766" y="94474"/>
                    <a:pt x="46406" y="91241"/>
                    <a:pt x="46406" y="88726"/>
                  </a:cubicBezTo>
                  <a:cubicBezTo>
                    <a:pt x="46406" y="72921"/>
                    <a:pt x="58993" y="60348"/>
                    <a:pt x="74456" y="60348"/>
                  </a:cubicBezTo>
                  <a:cubicBezTo>
                    <a:pt x="78771" y="60348"/>
                    <a:pt x="83087" y="61426"/>
                    <a:pt x="87042" y="63581"/>
                  </a:cubicBezTo>
                  <a:cubicBezTo>
                    <a:pt x="92796" y="43824"/>
                    <a:pt x="111136" y="29456"/>
                    <a:pt x="132353" y="29456"/>
                  </a:cubicBezTo>
                  <a:cubicBezTo>
                    <a:pt x="135590" y="29456"/>
                    <a:pt x="138826" y="30174"/>
                    <a:pt x="142063" y="30533"/>
                  </a:cubicBezTo>
                  <a:cubicBezTo>
                    <a:pt x="146019" y="13291"/>
                    <a:pt x="161482" y="0"/>
                    <a:pt x="1805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92" name="Obdélník 91"/>
          <p:cNvSpPr/>
          <p:nvPr/>
        </p:nvSpPr>
        <p:spPr>
          <a:xfrm>
            <a:off x="4118056" y="1428264"/>
            <a:ext cx="7802580" cy="58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rgbClr val="0073C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Proč na typu uvažování záleží?</a:t>
            </a:r>
            <a:r>
              <a:rPr lang="cs-CZ" sz="3200" dirty="0">
                <a:solidFill>
                  <a:srgbClr val="0073C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200" dirty="0">
              <a:solidFill>
                <a:srgbClr val="0073C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7158CD2-5C6D-43F9-9683-7BB5402D2FF2}"/>
              </a:ext>
            </a:extLst>
          </p:cNvPr>
          <p:cNvSpPr txBox="1"/>
          <p:nvPr/>
        </p:nvSpPr>
        <p:spPr>
          <a:xfrm>
            <a:off x="895232" y="1161079"/>
            <a:ext cx="10784804" cy="369332"/>
          </a:xfrm>
          <a:prstGeom prst="rect">
            <a:avLst/>
          </a:prstGeom>
          <a:solidFill>
            <a:srgbClr val="44546A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Podíl žáků, kteří nesouhlasili s výrokem: „Tvoje inteligence je něco, co na sobě nemůžeš příliš změnit.“ (%)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CB333E3-42B5-4ADF-AA36-BA0AA84C3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017836"/>
              </p:ext>
            </p:extLst>
          </p:nvPr>
        </p:nvGraphicFramePr>
        <p:xfrm>
          <a:off x="895232" y="1783080"/>
          <a:ext cx="10784804" cy="386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5"/>
          <p:cNvCxnSpPr/>
          <p:nvPr/>
        </p:nvCxnSpPr>
        <p:spPr>
          <a:xfrm>
            <a:off x="895232" y="5646262"/>
            <a:ext cx="1078480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9547493" y="6520934"/>
            <a:ext cx="23166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000" i="1" dirty="0">
                <a:solidFill>
                  <a:srgbClr val="44546A"/>
                </a:solidFill>
              </a:rPr>
              <a:t>Zdroj: PISA 2018. Jak uvažují naši žáci?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75299" y="366499"/>
            <a:ext cx="86246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„NA MATEMATIKU PROSTĚ NEMÁM BUŇKY“? </a:t>
            </a:r>
            <a:endParaRPr lang="cs-CZ" sz="30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3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80419" cy="812885"/>
          </a:xfrm>
        </p:spPr>
        <p:txBody>
          <a:bodyPr/>
          <a:lstStyle/>
          <a:p>
            <a:r>
              <a:rPr lang="cs-CZ" dirty="0"/>
              <a:t>OBLASTI UČIVA, DOVEDNOSTI, UVOLNĚNÉ ÚLOHY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470973"/>
            <a:ext cx="481500" cy="4798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073F3BA-5142-4F48-A6BB-5D3B00D678CC}"/>
              </a:ext>
            </a:extLst>
          </p:cNvPr>
          <p:cNvSpPr txBox="1"/>
          <p:nvPr/>
        </p:nvSpPr>
        <p:spPr>
          <a:xfrm>
            <a:off x="0" y="1318754"/>
            <a:ext cx="4556760" cy="400110"/>
          </a:xfrm>
          <a:prstGeom prst="rect">
            <a:avLst/>
          </a:prstGeom>
          <a:solidFill>
            <a:srgbClr val="44546A"/>
          </a:solidFill>
        </p:spPr>
        <p:txBody>
          <a:bodyPr wrap="square" rtlCol="0">
            <a:spAutoFit/>
          </a:bodyPr>
          <a:lstStyle/>
          <a:p>
            <a:pPr marL="379413"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Sledované oblasti učiva – srovnání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1B8D6E4-D800-4E00-B127-720D6F89FC26}"/>
              </a:ext>
            </a:extLst>
          </p:cNvPr>
          <p:cNvSpPr/>
          <p:nvPr/>
        </p:nvSpPr>
        <p:spPr>
          <a:xfrm>
            <a:off x="2014928" y="1838565"/>
            <a:ext cx="299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C60C3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MATEMATIKA </a:t>
            </a:r>
            <a:r>
              <a:rPr lang="cs-CZ" sz="2400" b="1" dirty="0">
                <a:solidFill>
                  <a:srgbClr val="C60C3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2015</a:t>
            </a:r>
            <a:endParaRPr lang="cs-CZ" sz="3200" b="1" dirty="0">
              <a:solidFill>
                <a:srgbClr val="C60C30"/>
              </a:solidFill>
            </a:endParaRP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71ED6E50-ABE6-4AD1-B770-6C0A6D236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490036"/>
              </p:ext>
            </p:extLst>
          </p:nvPr>
        </p:nvGraphicFramePr>
        <p:xfrm>
          <a:off x="6823043" y="2471752"/>
          <a:ext cx="4294537" cy="318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596409"/>
              </p:ext>
            </p:extLst>
          </p:nvPr>
        </p:nvGraphicFramePr>
        <p:xfrm>
          <a:off x="1097280" y="2497482"/>
          <a:ext cx="4594860" cy="30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6AFE0221-8631-4723-9B43-8ED34C93A85E}"/>
              </a:ext>
            </a:extLst>
          </p:cNvPr>
          <p:cNvSpPr/>
          <p:nvPr/>
        </p:nvSpPr>
        <p:spPr>
          <a:xfrm>
            <a:off x="7264526" y="1838564"/>
            <a:ext cx="312915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cs-CZ" b="1" dirty="0">
                <a:solidFill>
                  <a:srgbClr val="C60C3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MATEMATIKA </a:t>
            </a:r>
            <a:r>
              <a:rPr lang="cs-CZ" sz="2400" b="1" dirty="0">
                <a:solidFill>
                  <a:srgbClr val="C60C3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2019</a:t>
            </a:r>
            <a:endParaRPr lang="cs-CZ" sz="2400" b="1" dirty="0">
              <a:solidFill>
                <a:srgbClr val="C60C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6179820" y="1718864"/>
            <a:ext cx="0" cy="415615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eme blue">
      <a:dk1>
        <a:srgbClr val="898989"/>
      </a:dk1>
      <a:lt1>
        <a:srgbClr val="FFFFFF"/>
      </a:lt1>
      <a:dk2>
        <a:srgbClr val="272829"/>
      </a:dk2>
      <a:lt2>
        <a:srgbClr val="FFFFFF"/>
      </a:lt2>
      <a:accent1>
        <a:srgbClr val="23C35E"/>
      </a:accent1>
      <a:accent2>
        <a:srgbClr val="159596"/>
      </a:accent2>
      <a:accent3>
        <a:srgbClr val="1264C3"/>
      </a:accent3>
      <a:accent4>
        <a:srgbClr val="0547A3"/>
      </a:accent4>
      <a:accent5>
        <a:srgbClr val="153789"/>
      </a:accent5>
      <a:accent6>
        <a:srgbClr val="A4ACB5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0" id="{3B8A5A6A-D3E3-4826-AD87-DFF51AF6DAE5}" vid="{CD0912F6-2D1E-48BD-AE07-2E19A752C1DE}"/>
    </a:ext>
  </a:extLst>
</a:theme>
</file>

<file path=ppt/theme/theme2.xml><?xml version="1.0" encoding="utf-8"?>
<a:theme xmlns:a="http://schemas.openxmlformats.org/drawingml/2006/main" name="2_projektová ČŠI">
  <a:themeElements>
    <a:clrScheme name="Vlastní 107">
      <a:dk1>
        <a:sysClr val="windowText" lastClr="000000"/>
      </a:dk1>
      <a:lt1>
        <a:sysClr val="window" lastClr="FFFFFF"/>
      </a:lt1>
      <a:dk2>
        <a:srgbClr val="0073CF"/>
      </a:dk2>
      <a:lt2>
        <a:srgbClr val="C60C30"/>
      </a:lt2>
      <a:accent1>
        <a:srgbClr val="0073CF"/>
      </a:accent1>
      <a:accent2>
        <a:srgbClr val="C60C30"/>
      </a:accent2>
      <a:accent3>
        <a:srgbClr val="9A9B9C"/>
      </a:accent3>
      <a:accent4>
        <a:srgbClr val="FEB729"/>
      </a:accent4>
      <a:accent5>
        <a:srgbClr val="A3502B"/>
      </a:accent5>
      <a:accent6>
        <a:srgbClr val="00A650"/>
      </a:accent6>
      <a:hlink>
        <a:srgbClr val="0073CF"/>
      </a:hlink>
      <a:folHlink>
        <a:srgbClr val="C60C30"/>
      </a:folHlink>
    </a:clrScheme>
    <a:fontScheme name="Vlastní 209">
      <a:majorFont>
        <a:latin typeface="Crimso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Theme blue">
      <a:dk1>
        <a:srgbClr val="898989"/>
      </a:dk1>
      <a:lt1>
        <a:srgbClr val="FFFFFF"/>
      </a:lt1>
      <a:dk2>
        <a:srgbClr val="272829"/>
      </a:dk2>
      <a:lt2>
        <a:srgbClr val="FFFFFF"/>
      </a:lt2>
      <a:accent1>
        <a:srgbClr val="23C35E"/>
      </a:accent1>
      <a:accent2>
        <a:srgbClr val="159596"/>
      </a:accent2>
      <a:accent3>
        <a:srgbClr val="1264C3"/>
      </a:accent3>
      <a:accent4>
        <a:srgbClr val="0547A3"/>
      </a:accent4>
      <a:accent5>
        <a:srgbClr val="153789"/>
      </a:accent5>
      <a:accent6>
        <a:srgbClr val="A4ACB5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ČŠI 2020" id="{E915B00F-7CD8-4D26-B607-27023B7A01C6}" vid="{537FC7D7-4ACC-43FF-916D-6D9458DD54A3}"/>
    </a:ext>
  </a:extLst>
</a:theme>
</file>

<file path=ppt/theme/theme4.xml><?xml version="1.0" encoding="utf-8"?>
<a:theme xmlns:a="http://schemas.openxmlformats.org/drawingml/2006/main" name="3_projektová ČŠI">
  <a:themeElements>
    <a:clrScheme name="Vlastní 107">
      <a:dk1>
        <a:sysClr val="windowText" lastClr="000000"/>
      </a:dk1>
      <a:lt1>
        <a:sysClr val="window" lastClr="FFFFFF"/>
      </a:lt1>
      <a:dk2>
        <a:srgbClr val="0073CF"/>
      </a:dk2>
      <a:lt2>
        <a:srgbClr val="C60C30"/>
      </a:lt2>
      <a:accent1>
        <a:srgbClr val="0073CF"/>
      </a:accent1>
      <a:accent2>
        <a:srgbClr val="C60C30"/>
      </a:accent2>
      <a:accent3>
        <a:srgbClr val="9A9B9C"/>
      </a:accent3>
      <a:accent4>
        <a:srgbClr val="FEB729"/>
      </a:accent4>
      <a:accent5>
        <a:srgbClr val="A3502B"/>
      </a:accent5>
      <a:accent6>
        <a:srgbClr val="00A650"/>
      </a:accent6>
      <a:hlink>
        <a:srgbClr val="0073CF"/>
      </a:hlink>
      <a:folHlink>
        <a:srgbClr val="C60C30"/>
      </a:folHlink>
    </a:clrScheme>
    <a:fontScheme name="Vlastní 209">
      <a:majorFont>
        <a:latin typeface="Crimso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otiv Office">
  <a:themeElements>
    <a:clrScheme name="Vlastní 107">
      <a:dk1>
        <a:sysClr val="windowText" lastClr="000000"/>
      </a:dk1>
      <a:lt1>
        <a:sysClr val="window" lastClr="FFFFFF"/>
      </a:lt1>
      <a:dk2>
        <a:srgbClr val="0073CF"/>
      </a:dk2>
      <a:lt2>
        <a:srgbClr val="C60C30"/>
      </a:lt2>
      <a:accent1>
        <a:srgbClr val="0073CF"/>
      </a:accent1>
      <a:accent2>
        <a:srgbClr val="C60C30"/>
      </a:accent2>
      <a:accent3>
        <a:srgbClr val="9A9B9C"/>
      </a:accent3>
      <a:accent4>
        <a:srgbClr val="FEB729"/>
      </a:accent4>
      <a:accent5>
        <a:srgbClr val="A3502B"/>
      </a:accent5>
      <a:accent6>
        <a:srgbClr val="00A650"/>
      </a:accent6>
      <a:hlink>
        <a:srgbClr val="0073CF"/>
      </a:hlink>
      <a:folHlink>
        <a:srgbClr val="C60C30"/>
      </a:folHlink>
    </a:clrScheme>
    <a:fontScheme name="Vlastní 209">
      <a:majorFont>
        <a:latin typeface="Crimso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nové snímky VZ 17-18_DRAFT 3" id="{0EA9F788-DADC-4F47-9CB5-C48D898E9794}" vid="{790416D6-71A5-4B6C-8FB9-83485F1E2045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839E4D70F14946A5045580EF40E4C4" ma:contentTypeVersion="13" ma:contentTypeDescription="Vytvoří nový dokument" ma:contentTypeScope="" ma:versionID="7db346400c3060bc97cb7b597d08a615">
  <xsd:schema xmlns:xsd="http://www.w3.org/2001/XMLSchema" xmlns:xs="http://www.w3.org/2001/XMLSchema" xmlns:p="http://schemas.microsoft.com/office/2006/metadata/properties" xmlns:ns3="dffcb856-3610-4745-ac3f-a10818b559d2" xmlns:ns4="8dc0c2c6-c1cc-4b86-86c0-2ad5d58c5568" targetNamespace="http://schemas.microsoft.com/office/2006/metadata/properties" ma:root="true" ma:fieldsID="340d22fdc0cebe2ee13e03c34d8d2ff7" ns3:_="" ns4:_="">
    <xsd:import namespace="dffcb856-3610-4745-ac3f-a10818b559d2"/>
    <xsd:import namespace="8dc0c2c6-c1cc-4b86-86c0-2ad5d58c55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cb856-3610-4745-ac3f-a10818b55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0c2c6-c1cc-4b86-86c0-2ad5d58c55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57BEDF-CFEC-4184-92E0-2A37147A3F7B}">
  <ds:schemaRefs>
    <ds:schemaRef ds:uri="8dc0c2c6-c1cc-4b86-86c0-2ad5d58c5568"/>
    <ds:schemaRef ds:uri="dffcb856-3610-4745-ac3f-a10818b559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E51E58-C936-495E-8F82-5C88634501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ffcb856-3610-4745-ac3f-a10818b559d2"/>
    <ds:schemaRef ds:uri="http://schemas.microsoft.com/office/2006/documentManagement/types"/>
    <ds:schemaRef ds:uri="http://purl.org/dc/elements/1.1/"/>
    <ds:schemaRef ds:uri="http://schemas.microsoft.com/office/2006/metadata/properties"/>
    <ds:schemaRef ds:uri="8dc0c2c6-c1cc-4b86-86c0-2ad5d58c556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16B551-CBF6-466F-B4D3-8227272220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2098</Words>
  <Application>Microsoft Office PowerPoint</Application>
  <PresentationFormat>Širokoúhlá obrazovka</PresentationFormat>
  <Paragraphs>212</Paragraphs>
  <Slides>29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29</vt:i4>
      </vt:variant>
    </vt:vector>
  </HeadingPairs>
  <TitlesOfParts>
    <vt:vector size="43" baseType="lpstr">
      <vt:lpstr>Arial</vt:lpstr>
      <vt:lpstr>Calibri</vt:lpstr>
      <vt:lpstr>Crimson</vt:lpstr>
      <vt:lpstr>Lato Light</vt:lpstr>
      <vt:lpstr>Poppins</vt:lpstr>
      <vt:lpstr>Poppins Medium</vt:lpstr>
      <vt:lpstr>Segoe UI</vt:lpstr>
      <vt:lpstr>Segoe UI Semibold</vt:lpstr>
      <vt:lpstr>Wingdings</vt:lpstr>
      <vt:lpstr>Office Theme</vt:lpstr>
      <vt:lpstr>2_projektová ČŠI</vt:lpstr>
      <vt:lpstr>5_Office Theme</vt:lpstr>
      <vt:lpstr>3_projektová ČŠI</vt:lpstr>
      <vt:lpstr>5_Motiv Office</vt:lpstr>
      <vt:lpstr>METODICKÁ PODPORA POSKYTOVANÁ ŠKOLÁM  V PUBLIKACÍCH ČŠI PRO ROZVOJ MATEMATICKÉ GRAMOTNOSTI</vt:lpstr>
      <vt:lpstr>VĚDOMOSTNÍ ÚROVNĚ – VÝVOJ V ČR</vt:lpstr>
      <vt:lpstr>Prezentace aplikace PowerPoint</vt:lpstr>
      <vt:lpstr>DŮRAZ NA STUDIJNÍ ÚSPĚCH</vt:lpstr>
      <vt:lpstr>DŮRAZ NA STUDIJNÍ ÚSPĚCH</vt:lpstr>
      <vt:lpstr>CO SI PŘEDSTAVIT POD POJMEM NASTAVENÍ MYSLI?</vt:lpstr>
      <vt:lpstr>PROČ SE ZABÝVAT RŮSTOVÝM MYŠLENÍM?</vt:lpstr>
      <vt:lpstr>Prezentace aplikace PowerPoint</vt:lpstr>
      <vt:lpstr>OBLASTI UČIVA, DOVEDNOSTI, UVOLNĚNÉ ÚLOHY</vt:lpstr>
      <vt:lpstr>SILNÉ A SLABÉ STRÁNKY ČESKÝCH ŽÁKŮ</vt:lpstr>
      <vt:lpstr>Prezentace aplikace PowerPoint</vt:lpstr>
      <vt:lpstr>DŮLEŽITOST KOMUNIKACE VE TŘÍDĚ</vt:lpstr>
      <vt:lpstr>REALITA HODIN V DISTANČNÍ VÝUCE</vt:lpstr>
      <vt:lpstr>Prezentace aplikace PowerPoint</vt:lpstr>
      <vt:lpstr>OBLASTI UČIVA, DOVEDNOSTI, UVOLNĚNÉ ÚLOHY</vt:lpstr>
      <vt:lpstr>ZLOMKY JAKO JEDNA Z OBTÍŽNÝCH ČÁSTÍ UČIVA</vt:lpstr>
      <vt:lpstr>Prezentace aplikace PowerPoint</vt:lpstr>
      <vt:lpstr>VYUŽÍVÁNÍ RŮZNÝCH MODELŮ ZLOMKŮ PRO PESTROST VÝUKY I PROHLUBOVÁNÍ POROZUMĚNÍ</vt:lpstr>
      <vt:lpstr>NOVÁ PUBLIKACE – ŘÍJEN 2021  BUDOVÁNÍ POCHOPENÍ ROVNIC</vt:lpstr>
      <vt:lpstr>Prezentace aplikace PowerPoint</vt:lpstr>
      <vt:lpstr>MOŽNOSTI UCHOPOVÁNÍ ROVNIC  V SÉMANTICKÉ ROVINĚ</vt:lpstr>
      <vt:lpstr>PUBLIKACE DÁLE OBSAHUJE</vt:lpstr>
      <vt:lpstr>UVOLNĚNÉ ÚLOHY</vt:lpstr>
      <vt:lpstr>Prezentace aplikace PowerPoint</vt:lpstr>
      <vt:lpstr>TÝDEN ZDRAVÍ</vt:lpstr>
      <vt:lpstr>PODPORA SPOLUPRÁCE S RODINOU</vt:lpstr>
      <vt:lpstr>PODPORA MANIPULATIVNÍCH ČINNOSTÍ</vt:lpstr>
      <vt:lpstr>PŘÍLEŽITOSTI VZEŠLÉ Z REALIZACE PROJEKTŮ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ÚSPĚŠNÝCH STRATEGIÍ základních škol vzdělávajících znevýhodněné žáky</dc:title>
  <dc:creator>Zatloukal Tomáš</dc:creator>
  <cp:lastModifiedBy>Pražáková Dana</cp:lastModifiedBy>
  <cp:revision>20</cp:revision>
  <cp:lastPrinted>2020-10-25T22:27:26Z</cp:lastPrinted>
  <dcterms:created xsi:type="dcterms:W3CDTF">2020-10-21T14:32:12Z</dcterms:created>
  <dcterms:modified xsi:type="dcterms:W3CDTF">2021-10-18T07:13:24Z</dcterms:modified>
</cp:coreProperties>
</file>